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142533057" r:id="rId4"/>
    <p:sldId id="2142533058" r:id="rId5"/>
    <p:sldId id="2142533059" r:id="rId6"/>
    <p:sldId id="2142533060" r:id="rId7"/>
    <p:sldId id="2142533061" r:id="rId8"/>
    <p:sldId id="2142533062" r:id="rId9"/>
    <p:sldId id="2142533063" r:id="rId10"/>
    <p:sldId id="2142533064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32"/>
    <a:srgbClr val="F291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B303C-041F-4614-8187-92ECDA7FC207}" v="212" dt="2025-11-05T07:44:11.133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3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. Jan Seethaler" userId="a813dcb4-d3d0-4eab-aae5-de24ed18b501" providerId="ADAL" clId="{CC127798-6272-4E3B-9A76-E9FB8B3351EB}"/>
    <pc:docChg chg="undo redo custSel addSld delSld modSld sldOrd">
      <pc:chgData name="Ing. Jan Seethaler" userId="a813dcb4-d3d0-4eab-aae5-de24ed18b501" providerId="ADAL" clId="{CC127798-6272-4E3B-9A76-E9FB8B3351EB}" dt="2025-11-05T07:45:24.063" v="3648" actId="1076"/>
      <pc:docMkLst>
        <pc:docMk/>
      </pc:docMkLst>
      <pc:sldChg chg="modSp mod">
        <pc:chgData name="Ing. Jan Seethaler" userId="a813dcb4-d3d0-4eab-aae5-de24ed18b501" providerId="ADAL" clId="{CC127798-6272-4E3B-9A76-E9FB8B3351EB}" dt="2025-11-05T07:44:11.133" v="3644" actId="1076"/>
        <pc:sldMkLst>
          <pc:docMk/>
          <pc:sldMk cId="2855058525" sldId="256"/>
        </pc:sldMkLst>
        <pc:spChg chg="mod">
          <ac:chgData name="Ing. Jan Seethaler" userId="a813dcb4-d3d0-4eab-aae5-de24ed18b501" providerId="ADAL" clId="{CC127798-6272-4E3B-9A76-E9FB8B3351EB}" dt="2025-11-05T07:43:36.558" v="3625" actId="1076"/>
          <ac:spMkLst>
            <pc:docMk/>
            <pc:sldMk cId="2855058525" sldId="256"/>
            <ac:spMk id="3" creationId="{AA38D842-A274-70BA-DC35-69A841510201}"/>
          </ac:spMkLst>
        </pc:spChg>
        <pc:spChg chg="mod">
          <ac:chgData name="Ing. Jan Seethaler" userId="a813dcb4-d3d0-4eab-aae5-de24ed18b501" providerId="ADAL" clId="{CC127798-6272-4E3B-9A76-E9FB8B3351EB}" dt="2025-11-05T07:43:44.188" v="3642" actId="1036"/>
          <ac:spMkLst>
            <pc:docMk/>
            <pc:sldMk cId="2855058525" sldId="256"/>
            <ac:spMk id="18" creationId="{2C465492-366F-737A-55DB-E7C49BEAE036}"/>
          </ac:spMkLst>
        </pc:spChg>
        <pc:spChg chg="mod">
          <ac:chgData name="Ing. Jan Seethaler" userId="a813dcb4-d3d0-4eab-aae5-de24ed18b501" providerId="ADAL" clId="{CC127798-6272-4E3B-9A76-E9FB8B3351EB}" dt="2025-11-05T07:43:44.188" v="3642" actId="1036"/>
          <ac:spMkLst>
            <pc:docMk/>
            <pc:sldMk cId="2855058525" sldId="256"/>
            <ac:spMk id="19" creationId="{71AAB728-A04E-C828-E440-25450F65D7B0}"/>
          </ac:spMkLst>
        </pc:spChg>
        <pc:spChg chg="mod">
          <ac:chgData name="Ing. Jan Seethaler" userId="a813dcb4-d3d0-4eab-aae5-de24ed18b501" providerId="ADAL" clId="{CC127798-6272-4E3B-9A76-E9FB8B3351EB}" dt="2025-11-05T07:43:44.188" v="3642" actId="1036"/>
          <ac:spMkLst>
            <pc:docMk/>
            <pc:sldMk cId="2855058525" sldId="256"/>
            <ac:spMk id="20" creationId="{53B3E81F-1B7F-595F-CE68-84C7906AD241}"/>
          </ac:spMkLst>
        </pc:spChg>
        <pc:picChg chg="mod">
          <ac:chgData name="Ing. Jan Seethaler" userId="a813dcb4-d3d0-4eab-aae5-de24ed18b501" providerId="ADAL" clId="{CC127798-6272-4E3B-9A76-E9FB8B3351EB}" dt="2025-11-05T07:44:05.481" v="3643" actId="1076"/>
          <ac:picMkLst>
            <pc:docMk/>
            <pc:sldMk cId="2855058525" sldId="256"/>
            <ac:picMk id="9" creationId="{585BC9F9-1455-1314-0027-9FDF4BB79971}"/>
          </ac:picMkLst>
        </pc:picChg>
        <pc:picChg chg="mod">
          <ac:chgData name="Ing. Jan Seethaler" userId="a813dcb4-d3d0-4eab-aae5-de24ed18b501" providerId="ADAL" clId="{CC127798-6272-4E3B-9A76-E9FB8B3351EB}" dt="2025-11-05T07:43:44.188" v="3642" actId="1036"/>
          <ac:picMkLst>
            <pc:docMk/>
            <pc:sldMk cId="2855058525" sldId="256"/>
            <ac:picMk id="22" creationId="{0F453D42-0365-3110-B5E7-47F58F1BB2DB}"/>
          </ac:picMkLst>
        </pc:picChg>
        <pc:picChg chg="mod">
          <ac:chgData name="Ing. Jan Seethaler" userId="a813dcb4-d3d0-4eab-aae5-de24ed18b501" providerId="ADAL" clId="{CC127798-6272-4E3B-9A76-E9FB8B3351EB}" dt="2025-11-05T07:43:44.188" v="3642" actId="1036"/>
          <ac:picMkLst>
            <pc:docMk/>
            <pc:sldMk cId="2855058525" sldId="256"/>
            <ac:picMk id="24" creationId="{FA5A5C9D-2C07-4317-9543-B3AC80C40986}"/>
          </ac:picMkLst>
        </pc:picChg>
        <pc:picChg chg="mod">
          <ac:chgData name="Ing. Jan Seethaler" userId="a813dcb4-d3d0-4eab-aae5-de24ed18b501" providerId="ADAL" clId="{CC127798-6272-4E3B-9A76-E9FB8B3351EB}" dt="2025-11-05T07:43:44.188" v="3642" actId="1036"/>
          <ac:picMkLst>
            <pc:docMk/>
            <pc:sldMk cId="2855058525" sldId="256"/>
            <ac:picMk id="26" creationId="{00B47FA5-CCB9-A152-C0FF-DCD24F298013}"/>
          </ac:picMkLst>
        </pc:picChg>
        <pc:picChg chg="mod">
          <ac:chgData name="Ing. Jan Seethaler" userId="a813dcb4-d3d0-4eab-aae5-de24ed18b501" providerId="ADAL" clId="{CC127798-6272-4E3B-9A76-E9FB8B3351EB}" dt="2025-11-05T07:44:11.133" v="3644" actId="1076"/>
          <ac:picMkLst>
            <pc:docMk/>
            <pc:sldMk cId="2855058525" sldId="256"/>
            <ac:picMk id="1026" creationId="{CAD61DDD-56B8-4A6E-F7E4-38C1672DBBE4}"/>
          </ac:picMkLst>
        </pc:picChg>
      </pc:sldChg>
      <pc:sldChg chg="modSp mod">
        <pc:chgData name="Ing. Jan Seethaler" userId="a813dcb4-d3d0-4eab-aae5-de24ed18b501" providerId="ADAL" clId="{CC127798-6272-4E3B-9A76-E9FB8B3351EB}" dt="2025-11-05T07:44:25.645" v="3646" actId="1076"/>
        <pc:sldMkLst>
          <pc:docMk/>
          <pc:sldMk cId="36973539" sldId="257"/>
        </pc:sldMkLst>
        <pc:spChg chg="mod">
          <ac:chgData name="Ing. Jan Seethaler" userId="a813dcb4-d3d0-4eab-aae5-de24ed18b501" providerId="ADAL" clId="{CC127798-6272-4E3B-9A76-E9FB8B3351EB}" dt="2025-11-04T11:26:18.087" v="56" actId="14100"/>
          <ac:spMkLst>
            <pc:docMk/>
            <pc:sldMk cId="36973539" sldId="257"/>
            <ac:spMk id="2" creationId="{2672B288-90FD-4058-7637-C843888DEDC6}"/>
          </ac:spMkLst>
        </pc:spChg>
        <pc:spChg chg="mod">
          <ac:chgData name="Ing. Jan Seethaler" userId="a813dcb4-d3d0-4eab-aae5-de24ed18b501" providerId="ADAL" clId="{CC127798-6272-4E3B-9A76-E9FB8B3351EB}" dt="2025-11-05T07:44:25.645" v="3646" actId="1076"/>
          <ac:spMkLst>
            <pc:docMk/>
            <pc:sldMk cId="36973539" sldId="257"/>
            <ac:spMk id="3" creationId="{73719F42-0C83-4245-E8AD-55A6602177E9}"/>
          </ac:spMkLst>
        </pc:spChg>
        <pc:graphicFrameChg chg="mod modGraphic">
          <ac:chgData name="Ing. Jan Seethaler" userId="a813dcb4-d3d0-4eab-aae5-de24ed18b501" providerId="ADAL" clId="{CC127798-6272-4E3B-9A76-E9FB8B3351EB}" dt="2025-11-04T12:09:16.220" v="1270" actId="14100"/>
          <ac:graphicFrameMkLst>
            <pc:docMk/>
            <pc:sldMk cId="36973539" sldId="257"/>
            <ac:graphicFrameMk id="6" creationId="{00C1DC3C-316D-A77F-2403-0F4EB5C466E9}"/>
          </ac:graphicFrameMkLst>
        </pc:graphicFrameChg>
        <pc:picChg chg="mod">
          <ac:chgData name="Ing. Jan Seethaler" userId="a813dcb4-d3d0-4eab-aae5-de24ed18b501" providerId="ADAL" clId="{CC127798-6272-4E3B-9A76-E9FB8B3351EB}" dt="2025-11-04T12:09:33.128" v="1290" actId="1076"/>
          <ac:picMkLst>
            <pc:docMk/>
            <pc:sldMk cId="36973539" sldId="257"/>
            <ac:picMk id="4" creationId="{61946C7B-C77C-9154-75A5-69D6C8E81BCA}"/>
          </ac:picMkLst>
        </pc:picChg>
        <pc:picChg chg="mod">
          <ac:chgData name="Ing. Jan Seethaler" userId="a813dcb4-d3d0-4eab-aae5-de24ed18b501" providerId="ADAL" clId="{CC127798-6272-4E3B-9A76-E9FB8B3351EB}" dt="2025-11-04T12:09:27.024" v="1289" actId="1076"/>
          <ac:picMkLst>
            <pc:docMk/>
            <pc:sldMk cId="36973539" sldId="257"/>
            <ac:picMk id="5" creationId="{1D955DA7-9515-6FE8-E881-F9410896ACD2}"/>
          </ac:picMkLst>
        </pc:picChg>
        <pc:picChg chg="mod">
          <ac:chgData name="Ing. Jan Seethaler" userId="a813dcb4-d3d0-4eab-aae5-de24ed18b501" providerId="ADAL" clId="{CC127798-6272-4E3B-9A76-E9FB8B3351EB}" dt="2025-11-04T12:10:00.634" v="1292" actId="1076"/>
          <ac:picMkLst>
            <pc:docMk/>
            <pc:sldMk cId="36973539" sldId="257"/>
            <ac:picMk id="9" creationId="{39FD5F67-2F9F-86C1-D5EE-1ADBE3A3AE95}"/>
          </ac:picMkLst>
        </pc:picChg>
        <pc:picChg chg="mod">
          <ac:chgData name="Ing. Jan Seethaler" userId="a813dcb4-d3d0-4eab-aae5-de24ed18b501" providerId="ADAL" clId="{CC127798-6272-4E3B-9A76-E9FB8B3351EB}" dt="2025-11-04T12:10:08.055" v="1294" actId="1076"/>
          <ac:picMkLst>
            <pc:docMk/>
            <pc:sldMk cId="36973539" sldId="257"/>
            <ac:picMk id="1026" creationId="{70BD5899-5307-6A00-DF36-EC4435263041}"/>
          </ac:picMkLst>
        </pc:picChg>
      </pc:sldChg>
      <pc:sldChg chg="del">
        <pc:chgData name="Ing. Jan Seethaler" userId="a813dcb4-d3d0-4eab-aae5-de24ed18b501" providerId="ADAL" clId="{CC127798-6272-4E3B-9A76-E9FB8B3351EB}" dt="2025-11-04T11:26:39.097" v="63" actId="47"/>
        <pc:sldMkLst>
          <pc:docMk/>
          <pc:sldMk cId="1879159390" sldId="258"/>
        </pc:sldMkLst>
      </pc:sldChg>
      <pc:sldChg chg="add del">
        <pc:chgData name="Ing. Jan Seethaler" userId="a813dcb4-d3d0-4eab-aae5-de24ed18b501" providerId="ADAL" clId="{CC127798-6272-4E3B-9A76-E9FB8B3351EB}" dt="2025-11-04T11:26:36.218" v="62" actId="47"/>
        <pc:sldMkLst>
          <pc:docMk/>
          <pc:sldMk cId="2392726737" sldId="259"/>
        </pc:sldMkLst>
      </pc:sldChg>
      <pc:sldChg chg="modSp add del mod">
        <pc:chgData name="Ing. Jan Seethaler" userId="a813dcb4-d3d0-4eab-aae5-de24ed18b501" providerId="ADAL" clId="{CC127798-6272-4E3B-9A76-E9FB8B3351EB}" dt="2025-11-04T11:45:38.824" v="503" actId="47"/>
        <pc:sldMkLst>
          <pc:docMk/>
          <pc:sldMk cId="2000356134" sldId="2142533056"/>
        </pc:sldMkLst>
        <pc:picChg chg="mod">
          <ac:chgData name="Ing. Jan Seethaler" userId="a813dcb4-d3d0-4eab-aae5-de24ed18b501" providerId="ADAL" clId="{CC127798-6272-4E3B-9A76-E9FB8B3351EB}" dt="2025-11-04T11:25:28.991" v="43" actId="1076"/>
          <ac:picMkLst>
            <pc:docMk/>
            <pc:sldMk cId="2000356134" sldId="2142533056"/>
            <ac:picMk id="18" creationId="{68628ACC-1851-EB8B-6571-626D13B928F3}"/>
          </ac:picMkLst>
        </pc:picChg>
      </pc:sldChg>
      <pc:sldChg chg="addSp delSp modSp add mod">
        <pc:chgData name="Ing. Jan Seethaler" userId="a813dcb4-d3d0-4eab-aae5-de24ed18b501" providerId="ADAL" clId="{CC127798-6272-4E3B-9A76-E9FB8B3351EB}" dt="2025-11-05T07:30:30.946" v="3595" actId="20577"/>
        <pc:sldMkLst>
          <pc:docMk/>
          <pc:sldMk cId="763119416" sldId="2142533057"/>
        </pc:sldMkLst>
        <pc:spChg chg="mod">
          <ac:chgData name="Ing. Jan Seethaler" userId="a813dcb4-d3d0-4eab-aae5-de24ed18b501" providerId="ADAL" clId="{CC127798-6272-4E3B-9A76-E9FB8B3351EB}" dt="2025-11-04T11:29:19.066" v="72" actId="6549"/>
          <ac:spMkLst>
            <pc:docMk/>
            <pc:sldMk cId="763119416" sldId="2142533057"/>
            <ac:spMk id="2" creationId="{6E8666DE-8068-8C3B-830A-E1BFC0FDCE18}"/>
          </ac:spMkLst>
        </pc:spChg>
        <pc:spChg chg="del">
          <ac:chgData name="Ing. Jan Seethaler" userId="a813dcb4-d3d0-4eab-aae5-de24ed18b501" providerId="ADAL" clId="{CC127798-6272-4E3B-9A76-E9FB8B3351EB}" dt="2025-11-04T11:28:56.964" v="69" actId="478"/>
          <ac:spMkLst>
            <pc:docMk/>
            <pc:sldMk cId="763119416" sldId="2142533057"/>
            <ac:spMk id="3" creationId="{7A2D749E-E6D9-D05B-9A01-470A55508CF0}"/>
          </ac:spMkLst>
        </pc:spChg>
        <pc:spChg chg="add mod">
          <ac:chgData name="Ing. Jan Seethaler" userId="a813dcb4-d3d0-4eab-aae5-de24ed18b501" providerId="ADAL" clId="{CC127798-6272-4E3B-9A76-E9FB8B3351EB}" dt="2025-11-04T12:22:15.704" v="1599" actId="255"/>
          <ac:spMkLst>
            <pc:docMk/>
            <pc:sldMk cId="763119416" sldId="2142533057"/>
            <ac:spMk id="8" creationId="{CC24E8CE-5324-F566-350B-077DF9D966B8}"/>
          </ac:spMkLst>
        </pc:spChg>
        <pc:spChg chg="add mod">
          <ac:chgData name="Ing. Jan Seethaler" userId="a813dcb4-d3d0-4eab-aae5-de24ed18b501" providerId="ADAL" clId="{CC127798-6272-4E3B-9A76-E9FB8B3351EB}" dt="2025-11-05T07:26:45.830" v="3513" actId="1076"/>
          <ac:spMkLst>
            <pc:docMk/>
            <pc:sldMk cId="763119416" sldId="2142533057"/>
            <ac:spMk id="11" creationId="{829E8746-63C6-4BFE-1F21-EF9EC080EC35}"/>
          </ac:spMkLst>
        </pc:spChg>
        <pc:spChg chg="add mod">
          <ac:chgData name="Ing. Jan Seethaler" userId="a813dcb4-d3d0-4eab-aae5-de24ed18b501" providerId="ADAL" clId="{CC127798-6272-4E3B-9A76-E9FB8B3351EB}" dt="2025-11-05T07:26:36.552" v="3511" actId="1076"/>
          <ac:spMkLst>
            <pc:docMk/>
            <pc:sldMk cId="763119416" sldId="2142533057"/>
            <ac:spMk id="12" creationId="{92760F86-EBB2-1B08-45AF-DF649224F25A}"/>
          </ac:spMkLst>
        </pc:spChg>
        <pc:spChg chg="add mod">
          <ac:chgData name="Ing. Jan Seethaler" userId="a813dcb4-d3d0-4eab-aae5-de24ed18b501" providerId="ADAL" clId="{CC127798-6272-4E3B-9A76-E9FB8B3351EB}" dt="2025-11-05T07:29:23.682" v="3557" actId="20577"/>
          <ac:spMkLst>
            <pc:docMk/>
            <pc:sldMk cId="763119416" sldId="2142533057"/>
            <ac:spMk id="13" creationId="{893647F3-48CD-E4F1-634D-90B38A8A497C}"/>
          </ac:spMkLst>
        </pc:spChg>
        <pc:spChg chg="add mod">
          <ac:chgData name="Ing. Jan Seethaler" userId="a813dcb4-d3d0-4eab-aae5-de24ed18b501" providerId="ADAL" clId="{CC127798-6272-4E3B-9A76-E9FB8B3351EB}" dt="2025-11-05T07:26:30.040" v="3510" actId="1076"/>
          <ac:spMkLst>
            <pc:docMk/>
            <pc:sldMk cId="763119416" sldId="2142533057"/>
            <ac:spMk id="14" creationId="{FFAD56D1-10D9-916A-766E-36A07314ED03}"/>
          </ac:spMkLst>
        </pc:spChg>
        <pc:spChg chg="add mod">
          <ac:chgData name="Ing. Jan Seethaler" userId="a813dcb4-d3d0-4eab-aae5-de24ed18b501" providerId="ADAL" clId="{CC127798-6272-4E3B-9A76-E9FB8B3351EB}" dt="2025-11-04T11:46:33.502" v="510" actId="1076"/>
          <ac:spMkLst>
            <pc:docMk/>
            <pc:sldMk cId="763119416" sldId="2142533057"/>
            <ac:spMk id="15" creationId="{CF016D69-0ADC-F574-D256-6D4EF2ECE24D}"/>
          </ac:spMkLst>
        </pc:spChg>
        <pc:spChg chg="add mod">
          <ac:chgData name="Ing. Jan Seethaler" userId="a813dcb4-d3d0-4eab-aae5-de24ed18b501" providerId="ADAL" clId="{CC127798-6272-4E3B-9A76-E9FB8B3351EB}" dt="2025-11-04T11:46:29.765" v="509" actId="1076"/>
          <ac:spMkLst>
            <pc:docMk/>
            <pc:sldMk cId="763119416" sldId="2142533057"/>
            <ac:spMk id="16" creationId="{62152AE7-939A-4C18-0FFE-AF64270473F4}"/>
          </ac:spMkLst>
        </pc:spChg>
        <pc:spChg chg="add mod">
          <ac:chgData name="Ing. Jan Seethaler" userId="a813dcb4-d3d0-4eab-aae5-de24ed18b501" providerId="ADAL" clId="{CC127798-6272-4E3B-9A76-E9FB8B3351EB}" dt="2025-11-04T11:46:26.057" v="508" actId="1076"/>
          <ac:spMkLst>
            <pc:docMk/>
            <pc:sldMk cId="763119416" sldId="2142533057"/>
            <ac:spMk id="17" creationId="{F2E92D65-C2BA-CAB9-664E-0B9AC52191B1}"/>
          </ac:spMkLst>
        </pc:spChg>
        <pc:spChg chg="add mod">
          <ac:chgData name="Ing. Jan Seethaler" userId="a813dcb4-d3d0-4eab-aae5-de24ed18b501" providerId="ADAL" clId="{CC127798-6272-4E3B-9A76-E9FB8B3351EB}" dt="2025-11-04T11:46:20.889" v="507" actId="1076"/>
          <ac:spMkLst>
            <pc:docMk/>
            <pc:sldMk cId="763119416" sldId="2142533057"/>
            <ac:spMk id="18" creationId="{E4D04D49-8B1C-F45D-4430-67EC9F78FED5}"/>
          </ac:spMkLst>
        </pc:spChg>
        <pc:spChg chg="add mod">
          <ac:chgData name="Ing. Jan Seethaler" userId="a813dcb4-d3d0-4eab-aae5-de24ed18b501" providerId="ADAL" clId="{CC127798-6272-4E3B-9A76-E9FB8B3351EB}" dt="2025-11-04T11:43:37.366" v="465" actId="1076"/>
          <ac:spMkLst>
            <pc:docMk/>
            <pc:sldMk cId="763119416" sldId="2142533057"/>
            <ac:spMk id="19" creationId="{CD11C9EC-FF1D-E12A-D89A-13A56B61A6CD}"/>
          </ac:spMkLst>
        </pc:spChg>
        <pc:spChg chg="add mod">
          <ac:chgData name="Ing. Jan Seethaler" userId="a813dcb4-d3d0-4eab-aae5-de24ed18b501" providerId="ADAL" clId="{CC127798-6272-4E3B-9A76-E9FB8B3351EB}" dt="2025-11-05T07:30:30.946" v="3595" actId="20577"/>
          <ac:spMkLst>
            <pc:docMk/>
            <pc:sldMk cId="763119416" sldId="2142533057"/>
            <ac:spMk id="21" creationId="{360E3355-924C-7B46-2026-9AB9FDB54F8D}"/>
          </ac:spMkLst>
        </pc:spChg>
        <pc:spChg chg="add mod">
          <ac:chgData name="Ing. Jan Seethaler" userId="a813dcb4-d3d0-4eab-aae5-de24ed18b501" providerId="ADAL" clId="{CC127798-6272-4E3B-9A76-E9FB8B3351EB}" dt="2025-11-04T12:22:08.911" v="1598" actId="255"/>
          <ac:spMkLst>
            <pc:docMk/>
            <pc:sldMk cId="763119416" sldId="2142533057"/>
            <ac:spMk id="22" creationId="{73991660-A1BA-456A-31D0-C340C6655B2A}"/>
          </ac:spMkLst>
        </pc:spChg>
        <pc:graphicFrameChg chg="del modGraphic">
          <ac:chgData name="Ing. Jan Seethaler" userId="a813dcb4-d3d0-4eab-aae5-de24ed18b501" providerId="ADAL" clId="{CC127798-6272-4E3B-9A76-E9FB8B3351EB}" dt="2025-11-04T11:28:55.025" v="68" actId="478"/>
          <ac:graphicFrameMkLst>
            <pc:docMk/>
            <pc:sldMk cId="763119416" sldId="2142533057"/>
            <ac:graphicFrameMk id="6" creationId="{D18BE35E-9E9F-BF88-3ECA-505012220946}"/>
          </ac:graphicFrameMkLst>
        </pc:graphicFrameChg>
        <pc:picChg chg="del">
          <ac:chgData name="Ing. Jan Seethaler" userId="a813dcb4-d3d0-4eab-aae5-de24ed18b501" providerId="ADAL" clId="{CC127798-6272-4E3B-9A76-E9FB8B3351EB}" dt="2025-11-04T11:28:54.068" v="66" actId="478"/>
          <ac:picMkLst>
            <pc:docMk/>
            <pc:sldMk cId="763119416" sldId="2142533057"/>
            <ac:picMk id="4" creationId="{E68D3684-2F56-90FE-1FBA-FDF4A133AFEA}"/>
          </ac:picMkLst>
        </pc:picChg>
        <pc:picChg chg="del">
          <ac:chgData name="Ing. Jan Seethaler" userId="a813dcb4-d3d0-4eab-aae5-de24ed18b501" providerId="ADAL" clId="{CC127798-6272-4E3B-9A76-E9FB8B3351EB}" dt="2025-11-04T11:28:54.438" v="67" actId="478"/>
          <ac:picMkLst>
            <pc:docMk/>
            <pc:sldMk cId="763119416" sldId="2142533057"/>
            <ac:picMk id="5" creationId="{F36ED21F-241B-14C2-5D7A-C91AE3F0470E}"/>
          </ac:picMkLst>
        </pc:picChg>
        <pc:picChg chg="mod">
          <ac:chgData name="Ing. Jan Seethaler" userId="a813dcb4-d3d0-4eab-aae5-de24ed18b501" providerId="ADAL" clId="{CC127798-6272-4E3B-9A76-E9FB8B3351EB}" dt="2025-11-04T12:10:15.303" v="1295" actId="1076"/>
          <ac:picMkLst>
            <pc:docMk/>
            <pc:sldMk cId="763119416" sldId="2142533057"/>
            <ac:picMk id="9" creationId="{2ECDFD7A-4B9C-6735-95D4-942B1DAD94F0}"/>
          </ac:picMkLst>
        </pc:picChg>
        <pc:picChg chg="add mod">
          <ac:chgData name="Ing. Jan Seethaler" userId="a813dcb4-d3d0-4eab-aae5-de24ed18b501" providerId="ADAL" clId="{CC127798-6272-4E3B-9A76-E9FB8B3351EB}" dt="2025-11-05T07:26:40.786" v="3512" actId="1076"/>
          <ac:picMkLst>
            <pc:docMk/>
            <pc:sldMk cId="763119416" sldId="2142533057"/>
            <ac:picMk id="10" creationId="{C4B863FE-24A7-52D1-8ACF-B230F31FE7F1}"/>
          </ac:picMkLst>
        </pc:picChg>
        <pc:picChg chg="add mod">
          <ac:chgData name="Ing. Jan Seethaler" userId="a813dcb4-d3d0-4eab-aae5-de24ed18b501" providerId="ADAL" clId="{CC127798-6272-4E3B-9A76-E9FB8B3351EB}" dt="2025-11-04T11:54:38.929" v="795" actId="1076"/>
          <ac:picMkLst>
            <pc:docMk/>
            <pc:sldMk cId="763119416" sldId="2142533057"/>
            <ac:picMk id="20" creationId="{096EA193-B576-7CDC-F80F-1802852623FC}"/>
          </ac:picMkLst>
        </pc:picChg>
        <pc:picChg chg="mod">
          <ac:chgData name="Ing. Jan Seethaler" userId="a813dcb4-d3d0-4eab-aae5-de24ed18b501" providerId="ADAL" clId="{CC127798-6272-4E3B-9A76-E9FB8B3351EB}" dt="2025-11-04T12:10:20.560" v="1296" actId="1076"/>
          <ac:picMkLst>
            <pc:docMk/>
            <pc:sldMk cId="763119416" sldId="2142533057"/>
            <ac:picMk id="1026" creationId="{2E2FAAAD-94F8-C425-1A8D-86854A16A15B}"/>
          </ac:picMkLst>
        </pc:picChg>
      </pc:sldChg>
      <pc:sldChg chg="addSp delSp modSp add mod ord">
        <pc:chgData name="Ing. Jan Seethaler" userId="a813dcb4-d3d0-4eab-aae5-de24ed18b501" providerId="ADAL" clId="{CC127798-6272-4E3B-9A76-E9FB8B3351EB}" dt="2025-11-05T07:45:24.063" v="3648" actId="1076"/>
        <pc:sldMkLst>
          <pc:docMk/>
          <pc:sldMk cId="2827239489" sldId="2142533058"/>
        </pc:sldMkLst>
        <pc:spChg chg="mod">
          <ac:chgData name="Ing. Jan Seethaler" userId="a813dcb4-d3d0-4eab-aae5-de24ed18b501" providerId="ADAL" clId="{CC127798-6272-4E3B-9A76-E9FB8B3351EB}" dt="2025-11-04T12:09:50.153" v="1291" actId="1076"/>
          <ac:spMkLst>
            <pc:docMk/>
            <pc:sldMk cId="2827239489" sldId="2142533058"/>
            <ac:spMk id="2" creationId="{A57F71B4-53A2-BA95-4CAA-5253BC138029}"/>
          </ac:spMkLst>
        </pc:spChg>
        <pc:spChg chg="del">
          <ac:chgData name="Ing. Jan Seethaler" userId="a813dcb4-d3d0-4eab-aae5-de24ed18b501" providerId="ADAL" clId="{CC127798-6272-4E3B-9A76-E9FB8B3351EB}" dt="2025-11-04T11:56:58.945" v="836" actId="478"/>
          <ac:spMkLst>
            <pc:docMk/>
            <pc:sldMk cId="2827239489" sldId="2142533058"/>
            <ac:spMk id="3" creationId="{D37A6812-653D-E8FA-444A-2AF70D14C46C}"/>
          </ac:spMkLst>
        </pc:spChg>
        <pc:spChg chg="add mod">
          <ac:chgData name="Ing. Jan Seethaler" userId="a813dcb4-d3d0-4eab-aae5-de24ed18b501" providerId="ADAL" clId="{CC127798-6272-4E3B-9A76-E9FB8B3351EB}" dt="2025-11-04T12:08:53.631" v="1251" actId="1036"/>
          <ac:spMkLst>
            <pc:docMk/>
            <pc:sldMk cId="2827239489" sldId="2142533058"/>
            <ac:spMk id="8" creationId="{8E466BF5-6F31-0900-0953-5EC3076DD3A4}"/>
          </ac:spMkLst>
        </pc:spChg>
        <pc:spChg chg="add mod">
          <ac:chgData name="Ing. Jan Seethaler" userId="a813dcb4-d3d0-4eab-aae5-de24ed18b501" providerId="ADAL" clId="{CC127798-6272-4E3B-9A76-E9FB8B3351EB}" dt="2025-11-05T07:45:24.063" v="3648" actId="1076"/>
          <ac:spMkLst>
            <pc:docMk/>
            <pc:sldMk cId="2827239489" sldId="2142533058"/>
            <ac:spMk id="13" creationId="{DC3E55F7-51F3-11A1-8CB8-09A68B0648D0}"/>
          </ac:spMkLst>
        </pc:spChg>
        <pc:graphicFrameChg chg="del">
          <ac:chgData name="Ing. Jan Seethaler" userId="a813dcb4-d3d0-4eab-aae5-de24ed18b501" providerId="ADAL" clId="{CC127798-6272-4E3B-9A76-E9FB8B3351EB}" dt="2025-11-04T11:57:10.439" v="841" actId="478"/>
          <ac:graphicFrameMkLst>
            <pc:docMk/>
            <pc:sldMk cId="2827239489" sldId="2142533058"/>
            <ac:graphicFrameMk id="6" creationId="{FF54E072-9E09-769D-1AF1-0C6932CCF15E}"/>
          </ac:graphicFrameMkLst>
        </pc:graphicFrameChg>
        <pc:graphicFrameChg chg="add mod modGraphic">
          <ac:chgData name="Ing. Jan Seethaler" userId="a813dcb4-d3d0-4eab-aae5-de24ed18b501" providerId="ADAL" clId="{CC127798-6272-4E3B-9A76-E9FB8B3351EB}" dt="2025-11-04T12:08:53.631" v="1251" actId="1036"/>
          <ac:graphicFrameMkLst>
            <pc:docMk/>
            <pc:sldMk cId="2827239489" sldId="2142533058"/>
            <ac:graphicFrameMk id="11" creationId="{8A230DB8-7CB9-39E1-E8EB-5E31230D6A65}"/>
          </ac:graphicFrameMkLst>
        </pc:graphicFrameChg>
        <pc:picChg chg="del">
          <ac:chgData name="Ing. Jan Seethaler" userId="a813dcb4-d3d0-4eab-aae5-de24ed18b501" providerId="ADAL" clId="{CC127798-6272-4E3B-9A76-E9FB8B3351EB}" dt="2025-11-04T11:57:07.179" v="839" actId="478"/>
          <ac:picMkLst>
            <pc:docMk/>
            <pc:sldMk cId="2827239489" sldId="2142533058"/>
            <ac:picMk id="4" creationId="{7375E24B-195D-B0E2-421B-6D3AF6F21A34}"/>
          </ac:picMkLst>
        </pc:picChg>
        <pc:picChg chg="del">
          <ac:chgData name="Ing. Jan Seethaler" userId="a813dcb4-d3d0-4eab-aae5-de24ed18b501" providerId="ADAL" clId="{CC127798-6272-4E3B-9A76-E9FB8B3351EB}" dt="2025-11-04T11:57:07.626" v="840" actId="478"/>
          <ac:picMkLst>
            <pc:docMk/>
            <pc:sldMk cId="2827239489" sldId="2142533058"/>
            <ac:picMk id="5" creationId="{56F66903-282D-A73E-2860-3D1E41CCEE19}"/>
          </ac:picMkLst>
        </pc:picChg>
        <pc:picChg chg="mod">
          <ac:chgData name="Ing. Jan Seethaler" userId="a813dcb4-d3d0-4eab-aae5-de24ed18b501" providerId="ADAL" clId="{CC127798-6272-4E3B-9A76-E9FB8B3351EB}" dt="2025-11-04T12:10:26.919" v="1297" actId="1076"/>
          <ac:picMkLst>
            <pc:docMk/>
            <pc:sldMk cId="2827239489" sldId="2142533058"/>
            <ac:picMk id="9" creationId="{271D9624-CD42-7E17-799B-66BA27EA243E}"/>
          </ac:picMkLst>
        </pc:picChg>
        <pc:picChg chg="add mod">
          <ac:chgData name="Ing. Jan Seethaler" userId="a813dcb4-d3d0-4eab-aae5-de24ed18b501" providerId="ADAL" clId="{CC127798-6272-4E3B-9A76-E9FB8B3351EB}" dt="2025-11-04T12:08:53.631" v="1251" actId="1036"/>
          <ac:picMkLst>
            <pc:docMk/>
            <pc:sldMk cId="2827239489" sldId="2142533058"/>
            <ac:picMk id="10" creationId="{77442AFF-61CF-5161-012F-C15A5E6CB776}"/>
          </ac:picMkLst>
        </pc:picChg>
        <pc:picChg chg="mod">
          <ac:chgData name="Ing. Jan Seethaler" userId="a813dcb4-d3d0-4eab-aae5-de24ed18b501" providerId="ADAL" clId="{CC127798-6272-4E3B-9A76-E9FB8B3351EB}" dt="2025-11-04T12:10:30.661" v="1298" actId="1076"/>
          <ac:picMkLst>
            <pc:docMk/>
            <pc:sldMk cId="2827239489" sldId="2142533058"/>
            <ac:picMk id="1026" creationId="{E3A68FE9-595E-8E83-BADD-D24A085B126C}"/>
          </ac:picMkLst>
        </pc:picChg>
      </pc:sldChg>
      <pc:sldChg chg="add del">
        <pc:chgData name="Ing. Jan Seethaler" userId="a813dcb4-d3d0-4eab-aae5-de24ed18b501" providerId="ADAL" clId="{CC127798-6272-4E3B-9A76-E9FB8B3351EB}" dt="2025-11-04T11:56:36.443" v="799" actId="2696"/>
        <pc:sldMkLst>
          <pc:docMk/>
          <pc:sldMk cId="4079753670" sldId="2142533058"/>
        </pc:sldMkLst>
      </pc:sldChg>
      <pc:sldChg chg="addSp delSp modSp add mod ord">
        <pc:chgData name="Ing. Jan Seethaler" userId="a813dcb4-d3d0-4eab-aae5-de24ed18b501" providerId="ADAL" clId="{CC127798-6272-4E3B-9A76-E9FB8B3351EB}" dt="2025-11-04T14:21:55.481" v="3503" actId="207"/>
        <pc:sldMkLst>
          <pc:docMk/>
          <pc:sldMk cId="554438583" sldId="2142533059"/>
        </pc:sldMkLst>
        <pc:spChg chg="mod">
          <ac:chgData name="Ing. Jan Seethaler" userId="a813dcb4-d3d0-4eab-aae5-de24ed18b501" providerId="ADAL" clId="{CC127798-6272-4E3B-9A76-E9FB8B3351EB}" dt="2025-11-04T12:13:35.244" v="1306" actId="1076"/>
          <ac:spMkLst>
            <pc:docMk/>
            <pc:sldMk cId="554438583" sldId="2142533059"/>
            <ac:spMk id="2" creationId="{B3818E39-4683-E0A1-CA9A-D72ACF555E87}"/>
          </ac:spMkLst>
        </pc:spChg>
        <pc:spChg chg="mod">
          <ac:chgData name="Ing. Jan Seethaler" userId="a813dcb4-d3d0-4eab-aae5-de24ed18b501" providerId="ADAL" clId="{CC127798-6272-4E3B-9A76-E9FB8B3351EB}" dt="2025-11-04T12:21:04.911" v="1578" actId="1076"/>
          <ac:spMkLst>
            <pc:docMk/>
            <pc:sldMk cId="554438583" sldId="2142533059"/>
            <ac:spMk id="3" creationId="{FB201EF3-BF2B-9D5A-E1E8-7AEE60E6454D}"/>
          </ac:spMkLst>
        </pc:spChg>
        <pc:spChg chg="add mod">
          <ac:chgData name="Ing. Jan Seethaler" userId="a813dcb4-d3d0-4eab-aae5-de24ed18b501" providerId="ADAL" clId="{CC127798-6272-4E3B-9A76-E9FB8B3351EB}" dt="2025-11-04T12:21:12.767" v="1596" actId="1035"/>
          <ac:spMkLst>
            <pc:docMk/>
            <pc:sldMk cId="554438583" sldId="2142533059"/>
            <ac:spMk id="10" creationId="{6F60CD5D-B8DB-A137-78DA-842B8889631C}"/>
          </ac:spMkLst>
        </pc:spChg>
        <pc:spChg chg="add mod">
          <ac:chgData name="Ing. Jan Seethaler" userId="a813dcb4-d3d0-4eab-aae5-de24ed18b501" providerId="ADAL" clId="{CC127798-6272-4E3B-9A76-E9FB8B3351EB}" dt="2025-11-04T12:21:12.767" v="1596" actId="1035"/>
          <ac:spMkLst>
            <pc:docMk/>
            <pc:sldMk cId="554438583" sldId="2142533059"/>
            <ac:spMk id="11" creationId="{EB9B23B5-3E8E-FB00-BF85-A8D6B4F04B1D}"/>
          </ac:spMkLst>
        </pc:spChg>
        <pc:spChg chg="add mod">
          <ac:chgData name="Ing. Jan Seethaler" userId="a813dcb4-d3d0-4eab-aae5-de24ed18b501" providerId="ADAL" clId="{CC127798-6272-4E3B-9A76-E9FB8B3351EB}" dt="2025-11-04T12:21:12.767" v="1596" actId="1035"/>
          <ac:spMkLst>
            <pc:docMk/>
            <pc:sldMk cId="554438583" sldId="2142533059"/>
            <ac:spMk id="12" creationId="{6944E9F9-900F-83A8-3507-F13D7C82FAD3}"/>
          </ac:spMkLst>
        </pc:spChg>
        <pc:spChg chg="add mod">
          <ac:chgData name="Ing. Jan Seethaler" userId="a813dcb4-d3d0-4eab-aae5-de24ed18b501" providerId="ADAL" clId="{CC127798-6272-4E3B-9A76-E9FB8B3351EB}" dt="2025-11-04T12:25:12.929" v="1644" actId="20577"/>
          <ac:spMkLst>
            <pc:docMk/>
            <pc:sldMk cId="554438583" sldId="2142533059"/>
            <ac:spMk id="15" creationId="{A729BBEA-C862-5575-BD2E-CDF6BB6CE2CD}"/>
          </ac:spMkLst>
        </pc:spChg>
        <pc:spChg chg="add mod">
          <ac:chgData name="Ing. Jan Seethaler" userId="a813dcb4-d3d0-4eab-aae5-de24ed18b501" providerId="ADAL" clId="{CC127798-6272-4E3B-9A76-E9FB8B3351EB}" dt="2025-11-04T12:25:20.676" v="1663" actId="20577"/>
          <ac:spMkLst>
            <pc:docMk/>
            <pc:sldMk cId="554438583" sldId="2142533059"/>
            <ac:spMk id="16" creationId="{BC991DC2-9D83-4B93-A81D-ACEC2B896C71}"/>
          </ac:spMkLst>
        </pc:spChg>
        <pc:spChg chg="add mod">
          <ac:chgData name="Ing. Jan Seethaler" userId="a813dcb4-d3d0-4eab-aae5-de24ed18b501" providerId="ADAL" clId="{CC127798-6272-4E3B-9A76-E9FB8B3351EB}" dt="2025-11-04T12:26:24.892" v="1688" actId="20577"/>
          <ac:spMkLst>
            <pc:docMk/>
            <pc:sldMk cId="554438583" sldId="2142533059"/>
            <ac:spMk id="17" creationId="{21206A66-960A-7F72-7262-152E06B9B432}"/>
          </ac:spMkLst>
        </pc:spChg>
        <pc:graphicFrameChg chg="del">
          <ac:chgData name="Ing. Jan Seethaler" userId="a813dcb4-d3d0-4eab-aae5-de24ed18b501" providerId="ADAL" clId="{CC127798-6272-4E3B-9A76-E9FB8B3351EB}" dt="2025-11-04T12:14:00.464" v="1312" actId="478"/>
          <ac:graphicFrameMkLst>
            <pc:docMk/>
            <pc:sldMk cId="554438583" sldId="2142533059"/>
            <ac:graphicFrameMk id="6" creationId="{AF15146A-E14B-4D22-C00C-6810E1D8BD8A}"/>
          </ac:graphicFrameMkLst>
        </pc:graphicFrameChg>
        <pc:graphicFrameChg chg="add mod modGraphic">
          <ac:chgData name="Ing. Jan Seethaler" userId="a813dcb4-d3d0-4eab-aae5-de24ed18b501" providerId="ADAL" clId="{CC127798-6272-4E3B-9A76-E9FB8B3351EB}" dt="2025-11-04T14:21:55.481" v="3503" actId="207"/>
          <ac:graphicFrameMkLst>
            <pc:docMk/>
            <pc:sldMk cId="554438583" sldId="2142533059"/>
            <ac:graphicFrameMk id="13" creationId="{8F8DF19A-23AB-3D78-824C-861C790C952C}"/>
          </ac:graphicFrameMkLst>
        </pc:graphicFrameChg>
        <pc:picChg chg="del">
          <ac:chgData name="Ing. Jan Seethaler" userId="a813dcb4-d3d0-4eab-aae5-de24ed18b501" providerId="ADAL" clId="{CC127798-6272-4E3B-9A76-E9FB8B3351EB}" dt="2025-11-04T12:13:58.319" v="1310" actId="478"/>
          <ac:picMkLst>
            <pc:docMk/>
            <pc:sldMk cId="554438583" sldId="2142533059"/>
            <ac:picMk id="4" creationId="{0FB160E1-83FF-C7BB-8DDA-D79CA2428AA9}"/>
          </ac:picMkLst>
        </pc:picChg>
        <pc:picChg chg="del">
          <ac:chgData name="Ing. Jan Seethaler" userId="a813dcb4-d3d0-4eab-aae5-de24ed18b501" providerId="ADAL" clId="{CC127798-6272-4E3B-9A76-E9FB8B3351EB}" dt="2025-11-04T12:13:58.659" v="1311" actId="478"/>
          <ac:picMkLst>
            <pc:docMk/>
            <pc:sldMk cId="554438583" sldId="2142533059"/>
            <ac:picMk id="5" creationId="{443005BA-52A7-0C83-24F4-6A02838BDA35}"/>
          </ac:picMkLst>
        </pc:picChg>
        <pc:picChg chg="add del mod modCrop">
          <ac:chgData name="Ing. Jan Seethaler" userId="a813dcb4-d3d0-4eab-aae5-de24ed18b501" providerId="ADAL" clId="{CC127798-6272-4E3B-9A76-E9FB8B3351EB}" dt="2025-11-04T12:14:39.260" v="1316" actId="478"/>
          <ac:picMkLst>
            <pc:docMk/>
            <pc:sldMk cId="554438583" sldId="2142533059"/>
            <ac:picMk id="7" creationId="{93597A9E-651D-E286-496F-0A9F0B1B4A56}"/>
          </ac:picMkLst>
        </pc:picChg>
        <pc:picChg chg="add mod ord modCrop">
          <ac:chgData name="Ing. Jan Seethaler" userId="a813dcb4-d3d0-4eab-aae5-de24ed18b501" providerId="ADAL" clId="{CC127798-6272-4E3B-9A76-E9FB8B3351EB}" dt="2025-11-04T12:24:18.670" v="1608" actId="166"/>
          <ac:picMkLst>
            <pc:docMk/>
            <pc:sldMk cId="554438583" sldId="2142533059"/>
            <ac:picMk id="8" creationId="{3ED6E7E1-99F8-E834-4040-0D1D8E69961B}"/>
          </ac:picMkLst>
        </pc:picChg>
        <pc:picChg chg="add mod modCrop">
          <ac:chgData name="Ing. Jan Seethaler" userId="a813dcb4-d3d0-4eab-aae5-de24ed18b501" providerId="ADAL" clId="{CC127798-6272-4E3B-9A76-E9FB8B3351EB}" dt="2025-11-04T12:24:47.987" v="1616" actId="1076"/>
          <ac:picMkLst>
            <pc:docMk/>
            <pc:sldMk cId="554438583" sldId="2142533059"/>
            <ac:picMk id="14" creationId="{B29F013D-A3FB-3587-6878-87322E83893F}"/>
          </ac:picMkLst>
        </pc:picChg>
      </pc:sldChg>
      <pc:sldChg chg="add del">
        <pc:chgData name="Ing. Jan Seethaler" userId="a813dcb4-d3d0-4eab-aae5-de24ed18b501" providerId="ADAL" clId="{CC127798-6272-4E3B-9A76-E9FB8B3351EB}" dt="2025-11-04T12:27:55.264" v="1689" actId="2696"/>
        <pc:sldMkLst>
          <pc:docMk/>
          <pc:sldMk cId="84326817" sldId="2142533060"/>
        </pc:sldMkLst>
      </pc:sldChg>
      <pc:sldChg chg="addSp delSp modSp add mod">
        <pc:chgData name="Ing. Jan Seethaler" userId="a813dcb4-d3d0-4eab-aae5-de24ed18b501" providerId="ADAL" clId="{CC127798-6272-4E3B-9A76-E9FB8B3351EB}" dt="2025-11-04T12:54:02.184" v="2320" actId="1076"/>
        <pc:sldMkLst>
          <pc:docMk/>
          <pc:sldMk cId="2423528539" sldId="2142533060"/>
        </pc:sldMkLst>
        <pc:spChg chg="mod">
          <ac:chgData name="Ing. Jan Seethaler" userId="a813dcb4-d3d0-4eab-aae5-de24ed18b501" providerId="ADAL" clId="{CC127798-6272-4E3B-9A76-E9FB8B3351EB}" dt="2025-11-04T12:54:02.184" v="2320" actId="1076"/>
          <ac:spMkLst>
            <pc:docMk/>
            <pc:sldMk cId="2423528539" sldId="2142533060"/>
            <ac:spMk id="2" creationId="{2058EFB3-B532-99E2-5252-67057B5BF0D1}"/>
          </ac:spMkLst>
        </pc:spChg>
        <pc:spChg chg="del mod">
          <ac:chgData name="Ing. Jan Seethaler" userId="a813dcb4-d3d0-4eab-aae5-de24ed18b501" providerId="ADAL" clId="{CC127798-6272-4E3B-9A76-E9FB8B3351EB}" dt="2025-11-04T12:31:05.716" v="1722" actId="478"/>
          <ac:spMkLst>
            <pc:docMk/>
            <pc:sldMk cId="2423528539" sldId="2142533060"/>
            <ac:spMk id="3" creationId="{EB296F20-DF10-C8B1-EEA0-5DF513EA46D2}"/>
          </ac:spMkLst>
        </pc:spChg>
        <pc:spChg chg="add mod">
          <ac:chgData name="Ing. Jan Seethaler" userId="a813dcb4-d3d0-4eab-aae5-de24ed18b501" providerId="ADAL" clId="{CC127798-6272-4E3B-9A76-E9FB8B3351EB}" dt="2025-11-04T12:49:36.861" v="2261"/>
          <ac:spMkLst>
            <pc:docMk/>
            <pc:sldMk cId="2423528539" sldId="2142533060"/>
            <ac:spMk id="4" creationId="{38A3463B-27F3-C3CB-C12C-313924935F73}"/>
          </ac:spMkLst>
        </pc:spChg>
        <pc:spChg chg="del">
          <ac:chgData name="Ing. Jan Seethaler" userId="a813dcb4-d3d0-4eab-aae5-de24ed18b501" providerId="ADAL" clId="{CC127798-6272-4E3B-9A76-E9FB8B3351EB}" dt="2025-11-04T12:30:36.106" v="1698" actId="478"/>
          <ac:spMkLst>
            <pc:docMk/>
            <pc:sldMk cId="2423528539" sldId="2142533060"/>
            <ac:spMk id="10" creationId="{10165841-46CB-C3FA-992D-E8DA30C3BEC1}"/>
          </ac:spMkLst>
        </pc:spChg>
        <pc:spChg chg="del">
          <ac:chgData name="Ing. Jan Seethaler" userId="a813dcb4-d3d0-4eab-aae5-de24ed18b501" providerId="ADAL" clId="{CC127798-6272-4E3B-9A76-E9FB8B3351EB}" dt="2025-11-04T12:30:37.227" v="1699" actId="478"/>
          <ac:spMkLst>
            <pc:docMk/>
            <pc:sldMk cId="2423528539" sldId="2142533060"/>
            <ac:spMk id="11" creationId="{972BBCC4-51C7-4D9E-6437-8AA400B0966B}"/>
          </ac:spMkLst>
        </pc:spChg>
        <pc:spChg chg="del mod">
          <ac:chgData name="Ing. Jan Seethaler" userId="a813dcb4-d3d0-4eab-aae5-de24ed18b501" providerId="ADAL" clId="{CC127798-6272-4E3B-9A76-E9FB8B3351EB}" dt="2025-11-04T12:30:38.514" v="1701" actId="478"/>
          <ac:spMkLst>
            <pc:docMk/>
            <pc:sldMk cId="2423528539" sldId="2142533060"/>
            <ac:spMk id="12" creationId="{00B5DF56-1A58-3A40-4390-D303185BD444}"/>
          </ac:spMkLst>
        </pc:spChg>
        <pc:spChg chg="del mod">
          <ac:chgData name="Ing. Jan Seethaler" userId="a813dcb4-d3d0-4eab-aae5-de24ed18b501" providerId="ADAL" clId="{CC127798-6272-4E3B-9A76-E9FB8B3351EB}" dt="2025-11-04T12:30:39.572" v="1702" actId="478"/>
          <ac:spMkLst>
            <pc:docMk/>
            <pc:sldMk cId="2423528539" sldId="2142533060"/>
            <ac:spMk id="15" creationId="{F05BC39C-FEAD-2372-3A7D-CB837AE556A3}"/>
          </ac:spMkLst>
        </pc:spChg>
        <pc:spChg chg="del">
          <ac:chgData name="Ing. Jan Seethaler" userId="a813dcb4-d3d0-4eab-aae5-de24ed18b501" providerId="ADAL" clId="{CC127798-6272-4E3B-9A76-E9FB8B3351EB}" dt="2025-11-04T12:30:34.243" v="1695" actId="478"/>
          <ac:spMkLst>
            <pc:docMk/>
            <pc:sldMk cId="2423528539" sldId="2142533060"/>
            <ac:spMk id="16" creationId="{6103E2DF-2DFD-36FF-9109-E6F4F7D78227}"/>
          </ac:spMkLst>
        </pc:spChg>
        <pc:spChg chg="del mod">
          <ac:chgData name="Ing. Jan Seethaler" userId="a813dcb4-d3d0-4eab-aae5-de24ed18b501" providerId="ADAL" clId="{CC127798-6272-4E3B-9A76-E9FB8B3351EB}" dt="2025-11-04T12:30:41.795" v="1703" actId="478"/>
          <ac:spMkLst>
            <pc:docMk/>
            <pc:sldMk cId="2423528539" sldId="2142533060"/>
            <ac:spMk id="17" creationId="{D445D85A-B607-C516-61AF-EFE37257E307}"/>
          </ac:spMkLst>
        </pc:spChg>
        <pc:spChg chg="add del mod">
          <ac:chgData name="Ing. Jan Seethaler" userId="a813dcb4-d3d0-4eab-aae5-de24ed18b501" providerId="ADAL" clId="{CC127798-6272-4E3B-9A76-E9FB8B3351EB}" dt="2025-11-04T12:33:16.759" v="1737"/>
          <ac:spMkLst>
            <pc:docMk/>
            <pc:sldMk cId="2423528539" sldId="2142533060"/>
            <ac:spMk id="20" creationId="{EA4B873A-C4F1-6CA2-F2E3-11EF3F8E7A66}"/>
          </ac:spMkLst>
        </pc:spChg>
        <pc:spChg chg="add mod">
          <ac:chgData name="Ing. Jan Seethaler" userId="a813dcb4-d3d0-4eab-aae5-de24ed18b501" providerId="ADAL" clId="{CC127798-6272-4E3B-9A76-E9FB8B3351EB}" dt="2025-11-04T12:40:07.488" v="2092" actId="1035"/>
          <ac:spMkLst>
            <pc:docMk/>
            <pc:sldMk cId="2423528539" sldId="2142533060"/>
            <ac:spMk id="21" creationId="{14D63A96-80D6-1B5E-CB1A-A9025F589F38}"/>
          </ac:spMkLst>
        </pc:spChg>
        <pc:spChg chg="add mod">
          <ac:chgData name="Ing. Jan Seethaler" userId="a813dcb4-d3d0-4eab-aae5-de24ed18b501" providerId="ADAL" clId="{CC127798-6272-4E3B-9A76-E9FB8B3351EB}" dt="2025-11-04T12:43:21.301" v="2131" actId="20577"/>
          <ac:spMkLst>
            <pc:docMk/>
            <pc:sldMk cId="2423528539" sldId="2142533060"/>
            <ac:spMk id="27" creationId="{B21897E9-652F-4456-0A69-71C186CE0C91}"/>
          </ac:spMkLst>
        </pc:spChg>
        <pc:spChg chg="add mod">
          <ac:chgData name="Ing. Jan Seethaler" userId="a813dcb4-d3d0-4eab-aae5-de24ed18b501" providerId="ADAL" clId="{CC127798-6272-4E3B-9A76-E9FB8B3351EB}" dt="2025-11-04T12:40:17.081" v="2095" actId="20577"/>
          <ac:spMkLst>
            <pc:docMk/>
            <pc:sldMk cId="2423528539" sldId="2142533060"/>
            <ac:spMk id="28" creationId="{46F0E961-4E9B-60DC-B514-B24824FAEBA9}"/>
          </ac:spMkLst>
        </pc:spChg>
        <pc:spChg chg="add mod">
          <ac:chgData name="Ing. Jan Seethaler" userId="a813dcb4-d3d0-4eab-aae5-de24ed18b501" providerId="ADAL" clId="{CC127798-6272-4E3B-9A76-E9FB8B3351EB}" dt="2025-11-04T12:52:48.865" v="2311" actId="20577"/>
          <ac:spMkLst>
            <pc:docMk/>
            <pc:sldMk cId="2423528539" sldId="2142533060"/>
            <ac:spMk id="32" creationId="{DB0C8D5D-83E7-FFE8-EC5E-7CA17B4A5E50}"/>
          </ac:spMkLst>
        </pc:spChg>
        <pc:spChg chg="add mod">
          <ac:chgData name="Ing. Jan Seethaler" userId="a813dcb4-d3d0-4eab-aae5-de24ed18b501" providerId="ADAL" clId="{CC127798-6272-4E3B-9A76-E9FB8B3351EB}" dt="2025-11-04T12:52:45.922" v="2309" actId="20577"/>
          <ac:spMkLst>
            <pc:docMk/>
            <pc:sldMk cId="2423528539" sldId="2142533060"/>
            <ac:spMk id="33" creationId="{0007CCE4-03FF-A196-DC88-0105EE729726}"/>
          </ac:spMkLst>
        </pc:spChg>
        <pc:graphicFrameChg chg="del modGraphic">
          <ac:chgData name="Ing. Jan Seethaler" userId="a813dcb4-d3d0-4eab-aae5-de24ed18b501" providerId="ADAL" clId="{CC127798-6272-4E3B-9A76-E9FB8B3351EB}" dt="2025-11-04T12:30:32.675" v="1692" actId="478"/>
          <ac:graphicFrameMkLst>
            <pc:docMk/>
            <pc:sldMk cId="2423528539" sldId="2142533060"/>
            <ac:graphicFrameMk id="13" creationId="{8ED622BA-65F8-8CC7-7E46-859AFE328E94}"/>
          </ac:graphicFrameMkLst>
        </pc:graphicFrameChg>
        <pc:picChg chg="add mod">
          <ac:chgData name="Ing. Jan Seethaler" userId="a813dcb4-d3d0-4eab-aae5-de24ed18b501" providerId="ADAL" clId="{CC127798-6272-4E3B-9A76-E9FB8B3351EB}" dt="2025-11-04T12:39:55.693" v="2073" actId="1035"/>
          <ac:picMkLst>
            <pc:docMk/>
            <pc:sldMk cId="2423528539" sldId="2142533060"/>
            <ac:picMk id="5" creationId="{1A56C1A1-837F-8492-B3BA-1748BC3E30B5}"/>
          </ac:picMkLst>
        </pc:picChg>
        <pc:picChg chg="add mod">
          <ac:chgData name="Ing. Jan Seethaler" userId="a813dcb4-d3d0-4eab-aae5-de24ed18b501" providerId="ADAL" clId="{CC127798-6272-4E3B-9A76-E9FB8B3351EB}" dt="2025-11-04T12:39:55.693" v="2073" actId="1035"/>
          <ac:picMkLst>
            <pc:docMk/>
            <pc:sldMk cId="2423528539" sldId="2142533060"/>
            <ac:picMk id="6" creationId="{5B246EB1-C88D-58B4-9A02-F007AF61B319}"/>
          </ac:picMkLst>
        </pc:picChg>
        <pc:picChg chg="add mod">
          <ac:chgData name="Ing. Jan Seethaler" userId="a813dcb4-d3d0-4eab-aae5-de24ed18b501" providerId="ADAL" clId="{CC127798-6272-4E3B-9A76-E9FB8B3351EB}" dt="2025-11-04T12:39:55.693" v="2073" actId="1035"/>
          <ac:picMkLst>
            <pc:docMk/>
            <pc:sldMk cId="2423528539" sldId="2142533060"/>
            <ac:picMk id="7" creationId="{0548DB0C-0093-2F7E-A74F-07CF81A2BFDA}"/>
          </ac:picMkLst>
        </pc:picChg>
        <pc:picChg chg="del">
          <ac:chgData name="Ing. Jan Seethaler" userId="a813dcb4-d3d0-4eab-aae5-de24ed18b501" providerId="ADAL" clId="{CC127798-6272-4E3B-9A76-E9FB8B3351EB}" dt="2025-11-04T12:30:33.154" v="1693" actId="478"/>
          <ac:picMkLst>
            <pc:docMk/>
            <pc:sldMk cId="2423528539" sldId="2142533060"/>
            <ac:picMk id="8" creationId="{F7FA4A98-913C-8823-DA98-1AB896B35282}"/>
          </ac:picMkLst>
        </pc:picChg>
        <pc:picChg chg="del">
          <ac:chgData name="Ing. Jan Seethaler" userId="a813dcb4-d3d0-4eab-aae5-de24ed18b501" providerId="ADAL" clId="{CC127798-6272-4E3B-9A76-E9FB8B3351EB}" dt="2025-11-04T12:30:33.691" v="1694" actId="478"/>
          <ac:picMkLst>
            <pc:docMk/>
            <pc:sldMk cId="2423528539" sldId="2142533060"/>
            <ac:picMk id="14" creationId="{AD6EB73A-25B0-DE36-51CC-AB62E799944E}"/>
          </ac:picMkLst>
        </pc:picChg>
        <pc:picChg chg="add mod">
          <ac:chgData name="Ing. Jan Seethaler" userId="a813dcb4-d3d0-4eab-aae5-de24ed18b501" providerId="ADAL" clId="{CC127798-6272-4E3B-9A76-E9FB8B3351EB}" dt="2025-11-04T12:39:55.693" v="2073" actId="1035"/>
          <ac:picMkLst>
            <pc:docMk/>
            <pc:sldMk cId="2423528539" sldId="2142533060"/>
            <ac:picMk id="18" creationId="{CF54B095-6B8F-3A86-A2ED-1ECDEC38FE98}"/>
          </ac:picMkLst>
        </pc:picChg>
        <pc:picChg chg="add mod">
          <ac:chgData name="Ing. Jan Seethaler" userId="a813dcb4-d3d0-4eab-aae5-de24ed18b501" providerId="ADAL" clId="{CC127798-6272-4E3B-9A76-E9FB8B3351EB}" dt="2025-11-04T12:39:55.693" v="2073" actId="1035"/>
          <ac:picMkLst>
            <pc:docMk/>
            <pc:sldMk cId="2423528539" sldId="2142533060"/>
            <ac:picMk id="19" creationId="{43E9B3A7-7E48-3D41-DEC5-936820C77135}"/>
          </ac:picMkLst>
        </pc:picChg>
        <pc:picChg chg="add mod">
          <ac:chgData name="Ing. Jan Seethaler" userId="a813dcb4-d3d0-4eab-aae5-de24ed18b501" providerId="ADAL" clId="{CC127798-6272-4E3B-9A76-E9FB8B3351EB}" dt="2025-11-04T12:40:07.488" v="2092" actId="1035"/>
          <ac:picMkLst>
            <pc:docMk/>
            <pc:sldMk cId="2423528539" sldId="2142533060"/>
            <ac:picMk id="22" creationId="{856BC019-4787-15F0-8F3F-15546BD967BF}"/>
          </ac:picMkLst>
        </pc:picChg>
        <pc:picChg chg="add mod">
          <ac:chgData name="Ing. Jan Seethaler" userId="a813dcb4-d3d0-4eab-aae5-de24ed18b501" providerId="ADAL" clId="{CC127798-6272-4E3B-9A76-E9FB8B3351EB}" dt="2025-11-04T12:40:07.488" v="2092" actId="1035"/>
          <ac:picMkLst>
            <pc:docMk/>
            <pc:sldMk cId="2423528539" sldId="2142533060"/>
            <ac:picMk id="23" creationId="{1AD6B245-CDDF-214B-2E25-64192F9A3AE2}"/>
          </ac:picMkLst>
        </pc:picChg>
        <pc:picChg chg="add mod">
          <ac:chgData name="Ing. Jan Seethaler" userId="a813dcb4-d3d0-4eab-aae5-de24ed18b501" providerId="ADAL" clId="{CC127798-6272-4E3B-9A76-E9FB8B3351EB}" dt="2025-11-04T12:40:07.488" v="2092" actId="1035"/>
          <ac:picMkLst>
            <pc:docMk/>
            <pc:sldMk cId="2423528539" sldId="2142533060"/>
            <ac:picMk id="24" creationId="{21D3A5F6-F016-16FC-3EA3-79268611015D}"/>
          </ac:picMkLst>
        </pc:picChg>
        <pc:picChg chg="add mod">
          <ac:chgData name="Ing. Jan Seethaler" userId="a813dcb4-d3d0-4eab-aae5-de24ed18b501" providerId="ADAL" clId="{CC127798-6272-4E3B-9A76-E9FB8B3351EB}" dt="2025-11-04T12:40:07.488" v="2092" actId="1035"/>
          <ac:picMkLst>
            <pc:docMk/>
            <pc:sldMk cId="2423528539" sldId="2142533060"/>
            <ac:picMk id="25" creationId="{5DAA333D-7F1B-B59E-E83F-479B6A2A867F}"/>
          </ac:picMkLst>
        </pc:picChg>
        <pc:picChg chg="add mod">
          <ac:chgData name="Ing. Jan Seethaler" userId="a813dcb4-d3d0-4eab-aae5-de24ed18b501" providerId="ADAL" clId="{CC127798-6272-4E3B-9A76-E9FB8B3351EB}" dt="2025-11-04T12:40:07.488" v="2092" actId="1035"/>
          <ac:picMkLst>
            <pc:docMk/>
            <pc:sldMk cId="2423528539" sldId="2142533060"/>
            <ac:picMk id="26" creationId="{9913A7F0-EB77-A4C1-C4E7-399A63AFC4D6}"/>
          </ac:picMkLst>
        </pc:picChg>
        <pc:cxnChg chg="add mod">
          <ac:chgData name="Ing. Jan Seethaler" userId="a813dcb4-d3d0-4eab-aae5-de24ed18b501" providerId="ADAL" clId="{CC127798-6272-4E3B-9A76-E9FB8B3351EB}" dt="2025-11-04T12:40:48.229" v="2099" actId="14100"/>
          <ac:cxnSpMkLst>
            <pc:docMk/>
            <pc:sldMk cId="2423528539" sldId="2142533060"/>
            <ac:cxnSpMk id="29" creationId="{B655F7EB-E1D9-FD5C-FA20-70FE8A7B8EAE}"/>
          </ac:cxnSpMkLst>
        </pc:cxnChg>
      </pc:sldChg>
      <pc:sldChg chg="addSp delSp modSp add mod">
        <pc:chgData name="Ing. Jan Seethaler" userId="a813dcb4-d3d0-4eab-aae5-de24ed18b501" providerId="ADAL" clId="{CC127798-6272-4E3B-9A76-E9FB8B3351EB}" dt="2025-11-04T12:53:25.124" v="2319" actId="20577"/>
        <pc:sldMkLst>
          <pc:docMk/>
          <pc:sldMk cId="450713319" sldId="2142533061"/>
        </pc:sldMkLst>
        <pc:spChg chg="mod">
          <ac:chgData name="Ing. Jan Seethaler" userId="a813dcb4-d3d0-4eab-aae5-de24ed18b501" providerId="ADAL" clId="{CC127798-6272-4E3B-9A76-E9FB8B3351EB}" dt="2025-11-04T12:44:50.184" v="2192" actId="1076"/>
          <ac:spMkLst>
            <pc:docMk/>
            <pc:sldMk cId="450713319" sldId="2142533061"/>
            <ac:spMk id="2" creationId="{38ADDAE9-5B5A-FAD7-8232-1C92D464B3CD}"/>
          </ac:spMkLst>
        </pc:spChg>
        <pc:spChg chg="mod">
          <ac:chgData name="Ing. Jan Seethaler" userId="a813dcb4-d3d0-4eab-aae5-de24ed18b501" providerId="ADAL" clId="{CC127798-6272-4E3B-9A76-E9FB8B3351EB}" dt="2025-11-04T12:49:55.542" v="2262" actId="6549"/>
          <ac:spMkLst>
            <pc:docMk/>
            <pc:sldMk cId="450713319" sldId="2142533061"/>
            <ac:spMk id="4" creationId="{1094A108-5275-F1AB-F43B-61B557F7E2DF}"/>
          </ac:spMkLst>
        </pc:spChg>
        <pc:spChg chg="add mod">
          <ac:chgData name="Ing. Jan Seethaler" userId="a813dcb4-d3d0-4eab-aae5-de24ed18b501" providerId="ADAL" clId="{CC127798-6272-4E3B-9A76-E9FB8B3351EB}" dt="2025-11-04T12:52:40.811" v="2307" actId="20577"/>
          <ac:spMkLst>
            <pc:docMk/>
            <pc:sldMk cId="450713319" sldId="2142533061"/>
            <ac:spMk id="17" creationId="{51F56A8D-D68F-7144-0B6D-7B2EC4256015}"/>
          </ac:spMkLst>
        </pc:spChg>
        <pc:spChg chg="mod">
          <ac:chgData name="Ing. Jan Seethaler" userId="a813dcb4-d3d0-4eab-aae5-de24ed18b501" providerId="ADAL" clId="{CC127798-6272-4E3B-9A76-E9FB8B3351EB}" dt="2025-11-04T12:50:04.538" v="2264" actId="20577"/>
          <ac:spMkLst>
            <pc:docMk/>
            <pc:sldMk cId="450713319" sldId="2142533061"/>
            <ac:spMk id="21" creationId="{FB3BD534-7950-A4CA-B5C9-55A5F972EBEE}"/>
          </ac:spMkLst>
        </pc:spChg>
        <pc:spChg chg="mod">
          <ac:chgData name="Ing. Jan Seethaler" userId="a813dcb4-d3d0-4eab-aae5-de24ed18b501" providerId="ADAL" clId="{CC127798-6272-4E3B-9A76-E9FB8B3351EB}" dt="2025-11-04T12:43:53.429" v="2146" actId="20577"/>
          <ac:spMkLst>
            <pc:docMk/>
            <pc:sldMk cId="450713319" sldId="2142533061"/>
            <ac:spMk id="27" creationId="{2C4C007F-EFB4-2EEA-721A-ECFECE3F60AE}"/>
          </ac:spMkLst>
        </pc:spChg>
        <pc:spChg chg="mod">
          <ac:chgData name="Ing. Jan Seethaler" userId="a813dcb4-d3d0-4eab-aae5-de24ed18b501" providerId="ADAL" clId="{CC127798-6272-4E3B-9A76-E9FB8B3351EB}" dt="2025-11-04T12:44:10.415" v="2151" actId="20577"/>
          <ac:spMkLst>
            <pc:docMk/>
            <pc:sldMk cId="450713319" sldId="2142533061"/>
            <ac:spMk id="28" creationId="{89BBE20C-24D0-6E5D-B94E-265871A27CAD}"/>
          </ac:spMkLst>
        </pc:spChg>
        <pc:spChg chg="add del mod">
          <ac:chgData name="Ing. Jan Seethaler" userId="a813dcb4-d3d0-4eab-aae5-de24ed18b501" providerId="ADAL" clId="{CC127798-6272-4E3B-9A76-E9FB8B3351EB}" dt="2025-11-04T12:53:02.119" v="2315" actId="22"/>
          <ac:spMkLst>
            <pc:docMk/>
            <pc:sldMk cId="450713319" sldId="2142533061"/>
            <ac:spMk id="30" creationId="{077F842D-9DE5-84B6-EED5-FD42F9C94F49}"/>
          </ac:spMkLst>
        </pc:spChg>
        <pc:spChg chg="add mod">
          <ac:chgData name="Ing. Jan Seethaler" userId="a813dcb4-d3d0-4eab-aae5-de24ed18b501" providerId="ADAL" clId="{CC127798-6272-4E3B-9A76-E9FB8B3351EB}" dt="2025-11-04T12:53:25.124" v="2319" actId="20577"/>
          <ac:spMkLst>
            <pc:docMk/>
            <pc:sldMk cId="450713319" sldId="2142533061"/>
            <ac:spMk id="31" creationId="{B2F5A248-C794-0790-1F92-9723BA51D4D8}"/>
          </ac:spMkLst>
        </pc:spChg>
        <pc:picChg chg="add mod">
          <ac:chgData name="Ing. Jan Seethaler" userId="a813dcb4-d3d0-4eab-aae5-de24ed18b501" providerId="ADAL" clId="{CC127798-6272-4E3B-9A76-E9FB8B3351EB}" dt="2025-11-04T12:42:39.612" v="2114" actId="1076"/>
          <ac:picMkLst>
            <pc:docMk/>
            <pc:sldMk cId="450713319" sldId="2142533061"/>
            <ac:picMk id="3" creationId="{BD76266F-EB11-47EA-7D50-37C98A52F3D8}"/>
          </ac:picMkLst>
        </pc:picChg>
        <pc:picChg chg="del">
          <ac:chgData name="Ing. Jan Seethaler" userId="a813dcb4-d3d0-4eab-aae5-de24ed18b501" providerId="ADAL" clId="{CC127798-6272-4E3B-9A76-E9FB8B3351EB}" dt="2025-11-04T12:42:18.514" v="2106" actId="478"/>
          <ac:picMkLst>
            <pc:docMk/>
            <pc:sldMk cId="450713319" sldId="2142533061"/>
            <ac:picMk id="5" creationId="{A71D0E86-6F16-5937-9027-676FC385637E}"/>
          </ac:picMkLst>
        </pc:picChg>
        <pc:picChg chg="del">
          <ac:chgData name="Ing. Jan Seethaler" userId="a813dcb4-d3d0-4eab-aae5-de24ed18b501" providerId="ADAL" clId="{CC127798-6272-4E3B-9A76-E9FB8B3351EB}" dt="2025-11-04T12:42:19.685" v="2108" actId="478"/>
          <ac:picMkLst>
            <pc:docMk/>
            <pc:sldMk cId="450713319" sldId="2142533061"/>
            <ac:picMk id="6" creationId="{4BF9E743-6632-8FA9-2202-0DF7AC5C6AAE}"/>
          </ac:picMkLst>
        </pc:picChg>
        <pc:picChg chg="del">
          <ac:chgData name="Ing. Jan Seethaler" userId="a813dcb4-d3d0-4eab-aae5-de24ed18b501" providerId="ADAL" clId="{CC127798-6272-4E3B-9A76-E9FB8B3351EB}" dt="2025-11-04T12:42:19.286" v="2107" actId="478"/>
          <ac:picMkLst>
            <pc:docMk/>
            <pc:sldMk cId="450713319" sldId="2142533061"/>
            <ac:picMk id="7" creationId="{2330C3A7-BEF8-1FA1-C2D6-3882AA893260}"/>
          </ac:picMkLst>
        </pc:picChg>
        <pc:picChg chg="add mod">
          <ac:chgData name="Ing. Jan Seethaler" userId="a813dcb4-d3d0-4eab-aae5-de24ed18b501" providerId="ADAL" clId="{CC127798-6272-4E3B-9A76-E9FB8B3351EB}" dt="2025-11-04T12:42:39.612" v="2114" actId="1076"/>
          <ac:picMkLst>
            <pc:docMk/>
            <pc:sldMk cId="450713319" sldId="2142533061"/>
            <ac:picMk id="8" creationId="{FC71CAC4-03D2-78B8-0F9A-DD683B2886BB}"/>
          </ac:picMkLst>
        </pc:picChg>
        <pc:picChg chg="add mod">
          <ac:chgData name="Ing. Jan Seethaler" userId="a813dcb4-d3d0-4eab-aae5-de24ed18b501" providerId="ADAL" clId="{CC127798-6272-4E3B-9A76-E9FB8B3351EB}" dt="2025-11-04T12:42:39.612" v="2114" actId="1076"/>
          <ac:picMkLst>
            <pc:docMk/>
            <pc:sldMk cId="450713319" sldId="2142533061"/>
            <ac:picMk id="10" creationId="{0308943A-C7AA-FA7D-D0F3-370ECA2B375D}"/>
          </ac:picMkLst>
        </pc:picChg>
        <pc:picChg chg="add mod">
          <ac:chgData name="Ing. Jan Seethaler" userId="a813dcb4-d3d0-4eab-aae5-de24ed18b501" providerId="ADAL" clId="{CC127798-6272-4E3B-9A76-E9FB8B3351EB}" dt="2025-11-04T12:42:39.612" v="2114" actId="1076"/>
          <ac:picMkLst>
            <pc:docMk/>
            <pc:sldMk cId="450713319" sldId="2142533061"/>
            <ac:picMk id="12" creationId="{C0516F36-5297-476F-8A32-8BA3CCCEAA16}"/>
          </ac:picMkLst>
        </pc:picChg>
        <pc:picChg chg="add mod">
          <ac:chgData name="Ing. Jan Seethaler" userId="a813dcb4-d3d0-4eab-aae5-de24ed18b501" providerId="ADAL" clId="{CC127798-6272-4E3B-9A76-E9FB8B3351EB}" dt="2025-11-04T12:46:16.022" v="2196" actId="1076"/>
          <ac:picMkLst>
            <pc:docMk/>
            <pc:sldMk cId="450713319" sldId="2142533061"/>
            <ac:picMk id="13" creationId="{C3AA1BA7-3986-2884-CB66-875350961EB3}"/>
          </ac:picMkLst>
        </pc:picChg>
        <pc:picChg chg="add mod">
          <ac:chgData name="Ing. Jan Seethaler" userId="a813dcb4-d3d0-4eab-aae5-de24ed18b501" providerId="ADAL" clId="{CC127798-6272-4E3B-9A76-E9FB8B3351EB}" dt="2025-11-04T12:46:16.022" v="2196" actId="1076"/>
          <ac:picMkLst>
            <pc:docMk/>
            <pc:sldMk cId="450713319" sldId="2142533061"/>
            <ac:picMk id="14" creationId="{C7F1796A-3D40-374E-6AF8-13C68C20D499}"/>
          </ac:picMkLst>
        </pc:picChg>
        <pc:picChg chg="add mod">
          <ac:chgData name="Ing. Jan Seethaler" userId="a813dcb4-d3d0-4eab-aae5-de24ed18b501" providerId="ADAL" clId="{CC127798-6272-4E3B-9A76-E9FB8B3351EB}" dt="2025-11-04T12:46:16.022" v="2196" actId="1076"/>
          <ac:picMkLst>
            <pc:docMk/>
            <pc:sldMk cId="450713319" sldId="2142533061"/>
            <ac:picMk id="15" creationId="{5C648822-CCF4-8FB2-92E1-70D23723F2AC}"/>
          </ac:picMkLst>
        </pc:picChg>
        <pc:picChg chg="add mod">
          <ac:chgData name="Ing. Jan Seethaler" userId="a813dcb4-d3d0-4eab-aae5-de24ed18b501" providerId="ADAL" clId="{CC127798-6272-4E3B-9A76-E9FB8B3351EB}" dt="2025-11-04T12:46:16.022" v="2196" actId="1076"/>
          <ac:picMkLst>
            <pc:docMk/>
            <pc:sldMk cId="450713319" sldId="2142533061"/>
            <ac:picMk id="16" creationId="{FD154792-8E4A-E789-24CC-416A61927859}"/>
          </ac:picMkLst>
        </pc:picChg>
        <pc:picChg chg="del">
          <ac:chgData name="Ing. Jan Seethaler" userId="a813dcb4-d3d0-4eab-aae5-de24ed18b501" providerId="ADAL" clId="{CC127798-6272-4E3B-9A76-E9FB8B3351EB}" dt="2025-11-04T12:42:20.376" v="2109" actId="478"/>
          <ac:picMkLst>
            <pc:docMk/>
            <pc:sldMk cId="450713319" sldId="2142533061"/>
            <ac:picMk id="18" creationId="{98711855-1303-F1FF-E9C0-A4FCC717210F}"/>
          </ac:picMkLst>
        </pc:picChg>
        <pc:picChg chg="del">
          <ac:chgData name="Ing. Jan Seethaler" userId="a813dcb4-d3d0-4eab-aae5-de24ed18b501" providerId="ADAL" clId="{CC127798-6272-4E3B-9A76-E9FB8B3351EB}" dt="2025-11-04T12:42:20.654" v="2110" actId="478"/>
          <ac:picMkLst>
            <pc:docMk/>
            <pc:sldMk cId="450713319" sldId="2142533061"/>
            <ac:picMk id="19" creationId="{2781FAEA-3311-003A-D7F9-17ECA7B765E3}"/>
          </ac:picMkLst>
        </pc:picChg>
        <pc:picChg chg="del">
          <ac:chgData name="Ing. Jan Seethaler" userId="a813dcb4-d3d0-4eab-aae5-de24ed18b501" providerId="ADAL" clId="{CC127798-6272-4E3B-9A76-E9FB8B3351EB}" dt="2025-11-04T12:44:40.943" v="2187" actId="478"/>
          <ac:picMkLst>
            <pc:docMk/>
            <pc:sldMk cId="450713319" sldId="2142533061"/>
            <ac:picMk id="22" creationId="{25354417-EB98-00E0-3943-D83BC53A9167}"/>
          </ac:picMkLst>
        </pc:picChg>
        <pc:picChg chg="del">
          <ac:chgData name="Ing. Jan Seethaler" userId="a813dcb4-d3d0-4eab-aae5-de24ed18b501" providerId="ADAL" clId="{CC127798-6272-4E3B-9A76-E9FB8B3351EB}" dt="2025-11-04T12:44:42.164" v="2189" actId="478"/>
          <ac:picMkLst>
            <pc:docMk/>
            <pc:sldMk cId="450713319" sldId="2142533061"/>
            <ac:picMk id="23" creationId="{42D35D87-E9CE-3A41-302E-8FE6808B04F3}"/>
          </ac:picMkLst>
        </pc:picChg>
        <pc:picChg chg="del">
          <ac:chgData name="Ing. Jan Seethaler" userId="a813dcb4-d3d0-4eab-aae5-de24ed18b501" providerId="ADAL" clId="{CC127798-6272-4E3B-9A76-E9FB8B3351EB}" dt="2025-11-04T12:44:41.712" v="2188" actId="478"/>
          <ac:picMkLst>
            <pc:docMk/>
            <pc:sldMk cId="450713319" sldId="2142533061"/>
            <ac:picMk id="24" creationId="{E07D6465-B962-DD02-1DF6-E5D6BFD5493D}"/>
          </ac:picMkLst>
        </pc:picChg>
        <pc:picChg chg="del">
          <ac:chgData name="Ing. Jan Seethaler" userId="a813dcb4-d3d0-4eab-aae5-de24ed18b501" providerId="ADAL" clId="{CC127798-6272-4E3B-9A76-E9FB8B3351EB}" dt="2025-11-04T12:44:42.782" v="2190" actId="478"/>
          <ac:picMkLst>
            <pc:docMk/>
            <pc:sldMk cId="450713319" sldId="2142533061"/>
            <ac:picMk id="25" creationId="{114BC6B9-B454-FD27-3552-24F9A42F05D0}"/>
          </ac:picMkLst>
        </pc:picChg>
        <pc:picChg chg="del">
          <ac:chgData name="Ing. Jan Seethaler" userId="a813dcb4-d3d0-4eab-aae5-de24ed18b501" providerId="ADAL" clId="{CC127798-6272-4E3B-9A76-E9FB8B3351EB}" dt="2025-11-04T12:44:43.070" v="2191" actId="478"/>
          <ac:picMkLst>
            <pc:docMk/>
            <pc:sldMk cId="450713319" sldId="2142533061"/>
            <ac:picMk id="26" creationId="{64169819-226D-04C0-7D02-132243202B91}"/>
          </ac:picMkLst>
        </pc:picChg>
        <pc:cxnChg chg="add del mod">
          <ac:chgData name="Ing. Jan Seethaler" userId="a813dcb4-d3d0-4eab-aae5-de24ed18b501" providerId="ADAL" clId="{CC127798-6272-4E3B-9A76-E9FB8B3351EB}" dt="2025-11-04T12:42:43.249" v="2115" actId="478"/>
          <ac:cxnSpMkLst>
            <pc:docMk/>
            <pc:sldMk cId="450713319" sldId="2142533061"/>
            <ac:cxnSpMk id="11" creationId="{16B2499F-1DAE-B718-E166-CC06AD73E916}"/>
          </ac:cxnSpMkLst>
        </pc:cxnChg>
      </pc:sldChg>
      <pc:sldChg chg="addSp delSp modSp add mod">
        <pc:chgData name="Ing. Jan Seethaler" userId="a813dcb4-d3d0-4eab-aae5-de24ed18b501" providerId="ADAL" clId="{CC127798-6272-4E3B-9A76-E9FB8B3351EB}" dt="2025-11-04T13:27:07.855" v="3320" actId="14100"/>
        <pc:sldMkLst>
          <pc:docMk/>
          <pc:sldMk cId="1907573966" sldId="2142533062"/>
        </pc:sldMkLst>
        <pc:spChg chg="mod">
          <ac:chgData name="Ing. Jan Seethaler" userId="a813dcb4-d3d0-4eab-aae5-de24ed18b501" providerId="ADAL" clId="{CC127798-6272-4E3B-9A76-E9FB8B3351EB}" dt="2025-11-04T12:46:44.817" v="2215" actId="20577"/>
          <ac:spMkLst>
            <pc:docMk/>
            <pc:sldMk cId="1907573966" sldId="2142533062"/>
            <ac:spMk id="2" creationId="{E2C22E62-45B1-EBE8-9ED8-B9E04A823FA4}"/>
          </ac:spMkLst>
        </pc:spChg>
        <pc:spChg chg="del mod">
          <ac:chgData name="Ing. Jan Seethaler" userId="a813dcb4-d3d0-4eab-aae5-de24ed18b501" providerId="ADAL" clId="{CC127798-6272-4E3B-9A76-E9FB8B3351EB}" dt="2025-11-04T12:50:37.296" v="2282"/>
          <ac:spMkLst>
            <pc:docMk/>
            <pc:sldMk cId="1907573966" sldId="2142533062"/>
            <ac:spMk id="4" creationId="{250B8352-A9E1-4544-C990-6D47AD438D96}"/>
          </ac:spMkLst>
        </pc:spChg>
        <pc:spChg chg="add mod">
          <ac:chgData name="Ing. Jan Seethaler" userId="a813dcb4-d3d0-4eab-aae5-de24ed18b501" providerId="ADAL" clId="{CC127798-6272-4E3B-9A76-E9FB8B3351EB}" dt="2025-11-04T13:05:18.112" v="2639" actId="20577"/>
          <ac:spMkLst>
            <pc:docMk/>
            <pc:sldMk cId="1907573966" sldId="2142533062"/>
            <ac:spMk id="5" creationId="{D3B915DB-91E2-98A9-1FFE-57543864EB1F}"/>
          </ac:spMkLst>
        </pc:spChg>
        <pc:spChg chg="add mod">
          <ac:chgData name="Ing. Jan Seethaler" userId="a813dcb4-d3d0-4eab-aae5-de24ed18b501" providerId="ADAL" clId="{CC127798-6272-4E3B-9A76-E9FB8B3351EB}" dt="2025-11-04T13:12:17.449" v="2749" actId="20577"/>
          <ac:spMkLst>
            <pc:docMk/>
            <pc:sldMk cId="1907573966" sldId="2142533062"/>
            <ac:spMk id="6" creationId="{2A31799A-4221-CBDB-AE19-2D893A188A50}"/>
          </ac:spMkLst>
        </pc:spChg>
        <pc:spChg chg="add mod">
          <ac:chgData name="Ing. Jan Seethaler" userId="a813dcb4-d3d0-4eab-aae5-de24ed18b501" providerId="ADAL" clId="{CC127798-6272-4E3B-9A76-E9FB8B3351EB}" dt="2025-11-04T13:18:42.940" v="2954" actId="20577"/>
          <ac:spMkLst>
            <pc:docMk/>
            <pc:sldMk cId="1907573966" sldId="2142533062"/>
            <ac:spMk id="18" creationId="{7598C41D-F71A-0564-1529-4CECF21520B6}"/>
          </ac:spMkLst>
        </pc:spChg>
        <pc:spChg chg="add mod">
          <ac:chgData name="Ing. Jan Seethaler" userId="a813dcb4-d3d0-4eab-aae5-de24ed18b501" providerId="ADAL" clId="{CC127798-6272-4E3B-9A76-E9FB8B3351EB}" dt="2025-11-04T13:20:59.957" v="2996" actId="20577"/>
          <ac:spMkLst>
            <pc:docMk/>
            <pc:sldMk cId="1907573966" sldId="2142533062"/>
            <ac:spMk id="19" creationId="{4E58F493-9E1A-4346-5897-5D26DD1D7246}"/>
          </ac:spMkLst>
        </pc:spChg>
        <pc:spChg chg="del mod">
          <ac:chgData name="Ing. Jan Seethaler" userId="a813dcb4-d3d0-4eab-aae5-de24ed18b501" providerId="ADAL" clId="{CC127798-6272-4E3B-9A76-E9FB8B3351EB}" dt="2025-11-04T12:50:28.428" v="2273" actId="478"/>
          <ac:spMkLst>
            <pc:docMk/>
            <pc:sldMk cId="1907573966" sldId="2142533062"/>
            <ac:spMk id="21" creationId="{BBC15723-B727-9E72-F1CB-5FEC19440C77}"/>
          </ac:spMkLst>
        </pc:spChg>
        <pc:spChg chg="add mod">
          <ac:chgData name="Ing. Jan Seethaler" userId="a813dcb4-d3d0-4eab-aae5-de24ed18b501" providerId="ADAL" clId="{CC127798-6272-4E3B-9A76-E9FB8B3351EB}" dt="2025-11-04T13:26:36.285" v="3312" actId="1076"/>
          <ac:spMkLst>
            <pc:docMk/>
            <pc:sldMk cId="1907573966" sldId="2142533062"/>
            <ac:spMk id="23" creationId="{674A3333-4A9E-0001-BF6E-7EF17A4BFEF0}"/>
          </ac:spMkLst>
        </pc:spChg>
        <pc:spChg chg="add mod">
          <ac:chgData name="Ing. Jan Seethaler" userId="a813dcb4-d3d0-4eab-aae5-de24ed18b501" providerId="ADAL" clId="{CC127798-6272-4E3B-9A76-E9FB8B3351EB}" dt="2025-11-04T13:26:36.285" v="3312" actId="1076"/>
          <ac:spMkLst>
            <pc:docMk/>
            <pc:sldMk cId="1907573966" sldId="2142533062"/>
            <ac:spMk id="24" creationId="{7FA85A98-C278-F456-D929-45289BBB82F5}"/>
          </ac:spMkLst>
        </pc:spChg>
        <pc:spChg chg="add mod">
          <ac:chgData name="Ing. Jan Seethaler" userId="a813dcb4-d3d0-4eab-aae5-de24ed18b501" providerId="ADAL" clId="{CC127798-6272-4E3B-9A76-E9FB8B3351EB}" dt="2025-11-04T13:26:36.285" v="3312" actId="1076"/>
          <ac:spMkLst>
            <pc:docMk/>
            <pc:sldMk cId="1907573966" sldId="2142533062"/>
            <ac:spMk id="25" creationId="{CE31C083-D379-8E00-86E1-0BFD75CABD5E}"/>
          </ac:spMkLst>
        </pc:spChg>
        <pc:spChg chg="del mod">
          <ac:chgData name="Ing. Jan Seethaler" userId="a813dcb4-d3d0-4eab-aae5-de24ed18b501" providerId="ADAL" clId="{CC127798-6272-4E3B-9A76-E9FB8B3351EB}" dt="2025-11-04T12:50:27.244" v="2271" actId="478"/>
          <ac:spMkLst>
            <pc:docMk/>
            <pc:sldMk cId="1907573966" sldId="2142533062"/>
            <ac:spMk id="27" creationId="{A87C7A70-7DE2-60DF-04AE-800427EE6429}"/>
          </ac:spMkLst>
        </pc:spChg>
        <pc:spChg chg="del mod">
          <ac:chgData name="Ing. Jan Seethaler" userId="a813dcb4-d3d0-4eab-aae5-de24ed18b501" providerId="ADAL" clId="{CC127798-6272-4E3B-9A76-E9FB8B3351EB}" dt="2025-11-04T12:50:31.634" v="2278" actId="478"/>
          <ac:spMkLst>
            <pc:docMk/>
            <pc:sldMk cId="1907573966" sldId="2142533062"/>
            <ac:spMk id="28" creationId="{97322F0C-6576-77BD-7ED6-97ADDF33DA41}"/>
          </ac:spMkLst>
        </pc:spChg>
        <pc:picChg chg="del">
          <ac:chgData name="Ing. Jan Seethaler" userId="a813dcb4-d3d0-4eab-aae5-de24ed18b501" providerId="ADAL" clId="{CC127798-6272-4E3B-9A76-E9FB8B3351EB}" dt="2025-11-04T12:50:24.251" v="2266" actId="478"/>
          <ac:picMkLst>
            <pc:docMk/>
            <pc:sldMk cId="1907573966" sldId="2142533062"/>
            <ac:picMk id="3" creationId="{D9CA2E08-B0CC-CA37-64EE-F892567D8637}"/>
          </ac:picMkLst>
        </pc:picChg>
        <pc:picChg chg="add mod ord modCrop">
          <ac:chgData name="Ing. Jan Seethaler" userId="a813dcb4-d3d0-4eab-aae5-de24ed18b501" providerId="ADAL" clId="{CC127798-6272-4E3B-9A76-E9FB8B3351EB}" dt="2025-11-04T13:04:24.971" v="2601" actId="1076"/>
          <ac:picMkLst>
            <pc:docMk/>
            <pc:sldMk cId="1907573966" sldId="2142533062"/>
            <ac:picMk id="7" creationId="{10205725-F22B-CA2A-F47C-121575D53C83}"/>
          </ac:picMkLst>
        </pc:picChg>
        <pc:picChg chg="del">
          <ac:chgData name="Ing. Jan Seethaler" userId="a813dcb4-d3d0-4eab-aae5-de24ed18b501" providerId="ADAL" clId="{CC127798-6272-4E3B-9A76-E9FB8B3351EB}" dt="2025-11-04T12:50:24.737" v="2267" actId="478"/>
          <ac:picMkLst>
            <pc:docMk/>
            <pc:sldMk cId="1907573966" sldId="2142533062"/>
            <ac:picMk id="8" creationId="{91600AA4-E8E0-9600-B61D-457174E346AF}"/>
          </ac:picMkLst>
        </pc:picChg>
        <pc:picChg chg="del">
          <ac:chgData name="Ing. Jan Seethaler" userId="a813dcb4-d3d0-4eab-aae5-de24ed18b501" providerId="ADAL" clId="{CC127798-6272-4E3B-9A76-E9FB8B3351EB}" dt="2025-11-04T12:50:25.766" v="2269" actId="478"/>
          <ac:picMkLst>
            <pc:docMk/>
            <pc:sldMk cId="1907573966" sldId="2142533062"/>
            <ac:picMk id="10" creationId="{C199A218-2040-B809-EACF-0999076F2FD5}"/>
          </ac:picMkLst>
        </pc:picChg>
        <pc:picChg chg="add mod">
          <ac:chgData name="Ing. Jan Seethaler" userId="a813dcb4-d3d0-4eab-aae5-de24ed18b501" providerId="ADAL" clId="{CC127798-6272-4E3B-9A76-E9FB8B3351EB}" dt="2025-11-04T13:04:21.159" v="2600" actId="1076"/>
          <ac:picMkLst>
            <pc:docMk/>
            <pc:sldMk cId="1907573966" sldId="2142533062"/>
            <ac:picMk id="11" creationId="{312D841B-C5CF-880E-F289-01E1FAADA7BB}"/>
          </ac:picMkLst>
        </pc:picChg>
        <pc:picChg chg="del">
          <ac:chgData name="Ing. Jan Seethaler" userId="a813dcb4-d3d0-4eab-aae5-de24ed18b501" providerId="ADAL" clId="{CC127798-6272-4E3B-9A76-E9FB8B3351EB}" dt="2025-11-04T12:50:25.085" v="2268" actId="478"/>
          <ac:picMkLst>
            <pc:docMk/>
            <pc:sldMk cId="1907573966" sldId="2142533062"/>
            <ac:picMk id="12" creationId="{76551A7C-85E3-D31D-D642-3F70A28BE337}"/>
          </ac:picMkLst>
        </pc:picChg>
        <pc:picChg chg="del">
          <ac:chgData name="Ing. Jan Seethaler" userId="a813dcb4-d3d0-4eab-aae5-de24ed18b501" providerId="ADAL" clId="{CC127798-6272-4E3B-9A76-E9FB8B3351EB}" dt="2025-11-04T12:50:29.915" v="2275" actId="478"/>
          <ac:picMkLst>
            <pc:docMk/>
            <pc:sldMk cId="1907573966" sldId="2142533062"/>
            <ac:picMk id="13" creationId="{2A7B6938-84BB-8BE4-5186-FBE51D818C42}"/>
          </ac:picMkLst>
        </pc:picChg>
        <pc:picChg chg="del">
          <ac:chgData name="Ing. Jan Seethaler" userId="a813dcb4-d3d0-4eab-aae5-de24ed18b501" providerId="ADAL" clId="{CC127798-6272-4E3B-9A76-E9FB8B3351EB}" dt="2025-11-04T12:50:28.077" v="2272" actId="478"/>
          <ac:picMkLst>
            <pc:docMk/>
            <pc:sldMk cId="1907573966" sldId="2142533062"/>
            <ac:picMk id="14" creationId="{804194C8-7330-ABFE-53E6-8A4D5179D546}"/>
          </ac:picMkLst>
        </pc:picChg>
        <pc:picChg chg="del">
          <ac:chgData name="Ing. Jan Seethaler" userId="a813dcb4-d3d0-4eab-aae5-de24ed18b501" providerId="ADAL" clId="{CC127798-6272-4E3B-9A76-E9FB8B3351EB}" dt="2025-11-04T12:50:29.177" v="2274" actId="478"/>
          <ac:picMkLst>
            <pc:docMk/>
            <pc:sldMk cId="1907573966" sldId="2142533062"/>
            <ac:picMk id="15" creationId="{3D033E7D-C52C-3E7B-9469-8C6E546C5440}"/>
          </ac:picMkLst>
        </pc:picChg>
        <pc:picChg chg="del">
          <ac:chgData name="Ing. Jan Seethaler" userId="a813dcb4-d3d0-4eab-aae5-de24ed18b501" providerId="ADAL" clId="{CC127798-6272-4E3B-9A76-E9FB8B3351EB}" dt="2025-11-04T12:50:30.215" v="2276" actId="478"/>
          <ac:picMkLst>
            <pc:docMk/>
            <pc:sldMk cId="1907573966" sldId="2142533062"/>
            <ac:picMk id="16" creationId="{C652BF88-087C-CCD2-386F-42F679EEB32D}"/>
          </ac:picMkLst>
        </pc:picChg>
        <pc:picChg chg="add mod modCrop">
          <ac:chgData name="Ing. Jan Seethaler" userId="a813dcb4-d3d0-4eab-aae5-de24ed18b501" providerId="ADAL" clId="{CC127798-6272-4E3B-9A76-E9FB8B3351EB}" dt="2025-11-04T13:11:00.893" v="2680" actId="1076"/>
          <ac:picMkLst>
            <pc:docMk/>
            <pc:sldMk cId="1907573966" sldId="2142533062"/>
            <ac:picMk id="17" creationId="{3A4EE79A-6590-6AF6-B8A3-C1E8EBBBF3BC}"/>
          </ac:picMkLst>
        </pc:picChg>
        <pc:picChg chg="add mod">
          <ac:chgData name="Ing. Jan Seethaler" userId="a813dcb4-d3d0-4eab-aae5-de24ed18b501" providerId="ADAL" clId="{CC127798-6272-4E3B-9A76-E9FB8B3351EB}" dt="2025-11-04T13:26:36.285" v="3312" actId="1076"/>
          <ac:picMkLst>
            <pc:docMk/>
            <pc:sldMk cId="1907573966" sldId="2142533062"/>
            <ac:picMk id="20" creationId="{DF70BAAB-EE41-B68F-8692-E45CCA7E6832}"/>
          </ac:picMkLst>
        </pc:picChg>
        <pc:picChg chg="add mod">
          <ac:chgData name="Ing. Jan Seethaler" userId="a813dcb4-d3d0-4eab-aae5-de24ed18b501" providerId="ADAL" clId="{CC127798-6272-4E3B-9A76-E9FB8B3351EB}" dt="2025-11-04T13:10:57.556" v="2679" actId="1076"/>
          <ac:picMkLst>
            <pc:docMk/>
            <pc:sldMk cId="1907573966" sldId="2142533062"/>
            <ac:picMk id="22" creationId="{EAEBE03A-0031-2081-D3E3-8E15C6F264C1}"/>
          </ac:picMkLst>
        </pc:picChg>
        <pc:cxnChg chg="add mod">
          <ac:chgData name="Ing. Jan Seethaler" userId="a813dcb4-d3d0-4eab-aae5-de24ed18b501" providerId="ADAL" clId="{CC127798-6272-4E3B-9A76-E9FB8B3351EB}" dt="2025-11-04T13:26:47.714" v="3314" actId="1076"/>
          <ac:cxnSpMkLst>
            <pc:docMk/>
            <pc:sldMk cId="1907573966" sldId="2142533062"/>
            <ac:cxnSpMk id="26" creationId="{A468F43A-5906-0B3C-F24E-1DED7EED0508}"/>
          </ac:cxnSpMkLst>
        </pc:cxnChg>
        <pc:cxnChg chg="del">
          <ac:chgData name="Ing. Jan Seethaler" userId="a813dcb4-d3d0-4eab-aae5-de24ed18b501" providerId="ADAL" clId="{CC127798-6272-4E3B-9A76-E9FB8B3351EB}" dt="2025-11-04T12:50:33.404" v="2279" actId="478"/>
          <ac:cxnSpMkLst>
            <pc:docMk/>
            <pc:sldMk cId="1907573966" sldId="2142533062"/>
            <ac:cxnSpMk id="29" creationId="{5F75D1BE-B633-028A-1536-26E82CA4C360}"/>
          </ac:cxnSpMkLst>
        </pc:cxnChg>
        <pc:cxnChg chg="add mod">
          <ac:chgData name="Ing. Jan Seethaler" userId="a813dcb4-d3d0-4eab-aae5-de24ed18b501" providerId="ADAL" clId="{CC127798-6272-4E3B-9A76-E9FB8B3351EB}" dt="2025-11-04T13:26:51.583" v="3316" actId="1076"/>
          <ac:cxnSpMkLst>
            <pc:docMk/>
            <pc:sldMk cId="1907573966" sldId="2142533062"/>
            <ac:cxnSpMk id="30" creationId="{50167A44-6B2D-35E4-094A-41609D11C017}"/>
          </ac:cxnSpMkLst>
        </pc:cxnChg>
        <pc:cxnChg chg="add mod">
          <ac:chgData name="Ing. Jan Seethaler" userId="a813dcb4-d3d0-4eab-aae5-de24ed18b501" providerId="ADAL" clId="{CC127798-6272-4E3B-9A76-E9FB8B3351EB}" dt="2025-11-04T13:27:07.855" v="3320" actId="14100"/>
          <ac:cxnSpMkLst>
            <pc:docMk/>
            <pc:sldMk cId="1907573966" sldId="2142533062"/>
            <ac:cxnSpMk id="31" creationId="{647623E6-86AF-757E-3012-70321FC3F30A}"/>
          </ac:cxnSpMkLst>
        </pc:cxnChg>
      </pc:sldChg>
      <pc:sldChg chg="addSp delSp modSp add mod">
        <pc:chgData name="Ing. Jan Seethaler" userId="a813dcb4-d3d0-4eab-aae5-de24ed18b501" providerId="ADAL" clId="{CC127798-6272-4E3B-9A76-E9FB8B3351EB}" dt="2025-11-05T07:35:12.101" v="3611" actId="255"/>
        <pc:sldMkLst>
          <pc:docMk/>
          <pc:sldMk cId="1765556864" sldId="2142533063"/>
        </pc:sldMkLst>
        <pc:spChg chg="mod">
          <ac:chgData name="Ing. Jan Seethaler" userId="a813dcb4-d3d0-4eab-aae5-de24ed18b501" providerId="ADAL" clId="{CC127798-6272-4E3B-9A76-E9FB8B3351EB}" dt="2025-11-04T13:30:04.852" v="3346" actId="20577"/>
          <ac:spMkLst>
            <pc:docMk/>
            <pc:sldMk cId="1765556864" sldId="2142533063"/>
            <ac:spMk id="2" creationId="{6B63AC75-9E56-229A-62C6-2F8679B3EE63}"/>
          </ac:spMkLst>
        </pc:spChg>
        <pc:spChg chg="del mod">
          <ac:chgData name="Ing. Jan Seethaler" userId="a813dcb4-d3d0-4eab-aae5-de24ed18b501" providerId="ADAL" clId="{CC127798-6272-4E3B-9A76-E9FB8B3351EB}" dt="2025-11-04T13:30:36.388" v="3353" actId="478"/>
          <ac:spMkLst>
            <pc:docMk/>
            <pc:sldMk cId="1765556864" sldId="2142533063"/>
            <ac:spMk id="5" creationId="{5D261CA9-7C3F-CE3D-ECFF-7B824CCBB13A}"/>
          </ac:spMkLst>
        </pc:spChg>
        <pc:spChg chg="del">
          <ac:chgData name="Ing. Jan Seethaler" userId="a813dcb4-d3d0-4eab-aae5-de24ed18b501" providerId="ADAL" clId="{CC127798-6272-4E3B-9A76-E9FB8B3351EB}" dt="2025-11-04T13:30:37.592" v="3354" actId="478"/>
          <ac:spMkLst>
            <pc:docMk/>
            <pc:sldMk cId="1765556864" sldId="2142533063"/>
            <ac:spMk id="6" creationId="{84C13549-D710-AAAD-C5F1-00ECB1F4B4C3}"/>
          </ac:spMkLst>
        </pc:spChg>
        <pc:spChg chg="del mod">
          <ac:chgData name="Ing. Jan Seethaler" userId="a813dcb4-d3d0-4eab-aae5-de24ed18b501" providerId="ADAL" clId="{CC127798-6272-4E3B-9A76-E9FB8B3351EB}" dt="2025-11-04T13:30:41.947" v="3357" actId="478"/>
          <ac:spMkLst>
            <pc:docMk/>
            <pc:sldMk cId="1765556864" sldId="2142533063"/>
            <ac:spMk id="18" creationId="{98450CD6-EC27-48D9-F54B-8711E634EA03}"/>
          </ac:spMkLst>
        </pc:spChg>
        <pc:spChg chg="del">
          <ac:chgData name="Ing. Jan Seethaler" userId="a813dcb4-d3d0-4eab-aae5-de24ed18b501" providerId="ADAL" clId="{CC127798-6272-4E3B-9A76-E9FB8B3351EB}" dt="2025-11-04T13:30:43.758" v="3359" actId="478"/>
          <ac:spMkLst>
            <pc:docMk/>
            <pc:sldMk cId="1765556864" sldId="2142533063"/>
            <ac:spMk id="19" creationId="{A01780C5-92A1-3C28-FA73-09CEF2278392}"/>
          </ac:spMkLst>
        </pc:spChg>
        <pc:spChg chg="del">
          <ac:chgData name="Ing. Jan Seethaler" userId="a813dcb4-d3d0-4eab-aae5-de24ed18b501" providerId="ADAL" clId="{CC127798-6272-4E3B-9A76-E9FB8B3351EB}" dt="2025-11-04T13:30:44.950" v="3360" actId="478"/>
          <ac:spMkLst>
            <pc:docMk/>
            <pc:sldMk cId="1765556864" sldId="2142533063"/>
            <ac:spMk id="23" creationId="{234A0B8E-E681-8D26-6489-6BF36F932287}"/>
          </ac:spMkLst>
        </pc:spChg>
        <pc:spChg chg="del">
          <ac:chgData name="Ing. Jan Seethaler" userId="a813dcb4-d3d0-4eab-aae5-de24ed18b501" providerId="ADAL" clId="{CC127798-6272-4E3B-9A76-E9FB8B3351EB}" dt="2025-11-04T13:30:46.113" v="3361" actId="478"/>
          <ac:spMkLst>
            <pc:docMk/>
            <pc:sldMk cId="1765556864" sldId="2142533063"/>
            <ac:spMk id="24" creationId="{8012F467-9AE5-8D77-489B-CA9D733FC821}"/>
          </ac:spMkLst>
        </pc:spChg>
        <pc:spChg chg="del">
          <ac:chgData name="Ing. Jan Seethaler" userId="a813dcb4-d3d0-4eab-aae5-de24ed18b501" providerId="ADAL" clId="{CC127798-6272-4E3B-9A76-E9FB8B3351EB}" dt="2025-11-04T13:30:47.403" v="3362" actId="478"/>
          <ac:spMkLst>
            <pc:docMk/>
            <pc:sldMk cId="1765556864" sldId="2142533063"/>
            <ac:spMk id="25" creationId="{1CDF3A2C-84BF-49A4-F12C-14A8BDCA308F}"/>
          </ac:spMkLst>
        </pc:spChg>
        <pc:graphicFrameChg chg="add del mod modGraphic">
          <ac:chgData name="Ing. Jan Seethaler" userId="a813dcb4-d3d0-4eab-aae5-de24ed18b501" providerId="ADAL" clId="{CC127798-6272-4E3B-9A76-E9FB8B3351EB}" dt="2025-11-04T14:12:48.534" v="3440" actId="478"/>
          <ac:graphicFrameMkLst>
            <pc:docMk/>
            <pc:sldMk cId="1765556864" sldId="2142533063"/>
            <ac:graphicFrameMk id="4" creationId="{8884DAF7-FB64-DB64-9BD5-D789D751D7D5}"/>
          </ac:graphicFrameMkLst>
        </pc:graphicFrameChg>
        <pc:graphicFrameChg chg="add mod modGraphic">
          <ac:chgData name="Ing. Jan Seethaler" userId="a813dcb4-d3d0-4eab-aae5-de24ed18b501" providerId="ADAL" clId="{CC127798-6272-4E3B-9A76-E9FB8B3351EB}" dt="2025-11-05T07:35:12.101" v="3611" actId="255"/>
          <ac:graphicFrameMkLst>
            <pc:docMk/>
            <pc:sldMk cId="1765556864" sldId="2142533063"/>
            <ac:graphicFrameMk id="8" creationId="{4BC6CCD6-92DA-DD14-F18F-F22A26395B14}"/>
          </ac:graphicFrameMkLst>
        </pc:graphicFrameChg>
        <pc:picChg chg="add mod">
          <ac:chgData name="Ing. Jan Seethaler" userId="a813dcb4-d3d0-4eab-aae5-de24ed18b501" providerId="ADAL" clId="{CC127798-6272-4E3B-9A76-E9FB8B3351EB}" dt="2025-11-04T14:16:58.944" v="3488" actId="1076"/>
          <ac:picMkLst>
            <pc:docMk/>
            <pc:sldMk cId="1765556864" sldId="2142533063"/>
            <ac:picMk id="3" creationId="{A2ADF9CB-08CC-EECE-4C43-72C4540685D8}"/>
          </ac:picMkLst>
        </pc:picChg>
        <pc:picChg chg="del">
          <ac:chgData name="Ing. Jan Seethaler" userId="a813dcb4-d3d0-4eab-aae5-de24ed18b501" providerId="ADAL" clId="{CC127798-6272-4E3B-9A76-E9FB8B3351EB}" dt="2025-11-04T13:30:32.979" v="3350" actId="478"/>
          <ac:picMkLst>
            <pc:docMk/>
            <pc:sldMk cId="1765556864" sldId="2142533063"/>
            <ac:picMk id="7" creationId="{84691877-475D-B897-4477-66EB1408F9D6}"/>
          </ac:picMkLst>
        </pc:picChg>
        <pc:picChg chg="del">
          <ac:chgData name="Ing. Jan Seethaler" userId="a813dcb4-d3d0-4eab-aae5-de24ed18b501" providerId="ADAL" clId="{CC127798-6272-4E3B-9A76-E9FB8B3351EB}" dt="2025-11-04T13:30:32.610" v="3349" actId="478"/>
          <ac:picMkLst>
            <pc:docMk/>
            <pc:sldMk cId="1765556864" sldId="2142533063"/>
            <ac:picMk id="11" creationId="{2BE44075-D127-235B-12B3-6E8917735ACA}"/>
          </ac:picMkLst>
        </pc:picChg>
        <pc:picChg chg="del">
          <ac:chgData name="Ing. Jan Seethaler" userId="a813dcb4-d3d0-4eab-aae5-de24ed18b501" providerId="ADAL" clId="{CC127798-6272-4E3B-9A76-E9FB8B3351EB}" dt="2025-11-04T13:30:40.867" v="3355" actId="478"/>
          <ac:picMkLst>
            <pc:docMk/>
            <pc:sldMk cId="1765556864" sldId="2142533063"/>
            <ac:picMk id="17" creationId="{B688B10E-20B0-5439-F206-462AB819EA3D}"/>
          </ac:picMkLst>
        </pc:picChg>
        <pc:picChg chg="del">
          <ac:chgData name="Ing. Jan Seethaler" userId="a813dcb4-d3d0-4eab-aae5-de24ed18b501" providerId="ADAL" clId="{CC127798-6272-4E3B-9A76-E9FB8B3351EB}" dt="2025-11-04T13:30:47.971" v="3363" actId="478"/>
          <ac:picMkLst>
            <pc:docMk/>
            <pc:sldMk cId="1765556864" sldId="2142533063"/>
            <ac:picMk id="20" creationId="{27466AF3-1FFB-A958-701B-9EB5E1FBCC56}"/>
          </ac:picMkLst>
        </pc:picChg>
        <pc:picChg chg="del">
          <ac:chgData name="Ing. Jan Seethaler" userId="a813dcb4-d3d0-4eab-aae5-de24ed18b501" providerId="ADAL" clId="{CC127798-6272-4E3B-9A76-E9FB8B3351EB}" dt="2025-11-04T13:30:42.751" v="3358" actId="478"/>
          <ac:picMkLst>
            <pc:docMk/>
            <pc:sldMk cId="1765556864" sldId="2142533063"/>
            <ac:picMk id="22" creationId="{4499591C-062B-F0D3-E809-D82AED9C1DE0}"/>
          </ac:picMkLst>
        </pc:picChg>
        <pc:cxnChg chg="del">
          <ac:chgData name="Ing. Jan Seethaler" userId="a813dcb4-d3d0-4eab-aae5-de24ed18b501" providerId="ADAL" clId="{CC127798-6272-4E3B-9A76-E9FB8B3351EB}" dt="2025-11-04T13:30:31.596" v="3347" actId="478"/>
          <ac:cxnSpMkLst>
            <pc:docMk/>
            <pc:sldMk cId="1765556864" sldId="2142533063"/>
            <ac:cxnSpMk id="26" creationId="{FB13DFB9-CCBE-1041-5918-62745B183F74}"/>
          </ac:cxnSpMkLst>
        </pc:cxnChg>
        <pc:cxnChg chg="del">
          <ac:chgData name="Ing. Jan Seethaler" userId="a813dcb4-d3d0-4eab-aae5-de24ed18b501" providerId="ADAL" clId="{CC127798-6272-4E3B-9A76-E9FB8B3351EB}" dt="2025-11-04T13:30:48.788" v="3364" actId="478"/>
          <ac:cxnSpMkLst>
            <pc:docMk/>
            <pc:sldMk cId="1765556864" sldId="2142533063"/>
            <ac:cxnSpMk id="30" creationId="{C1B5E082-12D9-B3A3-FCCE-D5D33640D938}"/>
          </ac:cxnSpMkLst>
        </pc:cxnChg>
        <pc:cxnChg chg="del">
          <ac:chgData name="Ing. Jan Seethaler" userId="a813dcb4-d3d0-4eab-aae5-de24ed18b501" providerId="ADAL" clId="{CC127798-6272-4E3B-9A76-E9FB8B3351EB}" dt="2025-11-04T13:30:33.740" v="3351" actId="478"/>
          <ac:cxnSpMkLst>
            <pc:docMk/>
            <pc:sldMk cId="1765556864" sldId="2142533063"/>
            <ac:cxnSpMk id="31" creationId="{8001484D-D26A-58D9-C26C-3465DE70A091}"/>
          </ac:cxnSpMkLst>
        </pc:cxnChg>
      </pc:sldChg>
      <pc:sldChg chg="addSp delSp modSp add mod">
        <pc:chgData name="Ing. Jan Seethaler" userId="a813dcb4-d3d0-4eab-aae5-de24ed18b501" providerId="ADAL" clId="{CC127798-6272-4E3B-9A76-E9FB8B3351EB}" dt="2025-11-05T07:42:39.926" v="3620" actId="1076"/>
        <pc:sldMkLst>
          <pc:docMk/>
          <pc:sldMk cId="163137945" sldId="2142533064"/>
        </pc:sldMkLst>
        <pc:spChg chg="mod">
          <ac:chgData name="Ing. Jan Seethaler" userId="a813dcb4-d3d0-4eab-aae5-de24ed18b501" providerId="ADAL" clId="{CC127798-6272-4E3B-9A76-E9FB8B3351EB}" dt="2025-11-05T07:32:57.035" v="3604" actId="113"/>
          <ac:spMkLst>
            <pc:docMk/>
            <pc:sldMk cId="163137945" sldId="2142533064"/>
            <ac:spMk id="2" creationId="{094CBB61-00FC-8C87-9F91-7D71EFC082A4}"/>
          </ac:spMkLst>
        </pc:spChg>
        <pc:spChg chg="add mod">
          <ac:chgData name="Ing. Jan Seethaler" userId="a813dcb4-d3d0-4eab-aae5-de24ed18b501" providerId="ADAL" clId="{CC127798-6272-4E3B-9A76-E9FB8B3351EB}" dt="2025-11-05T07:42:39.926" v="3620" actId="1076"/>
          <ac:spMkLst>
            <pc:docMk/>
            <pc:sldMk cId="163137945" sldId="2142533064"/>
            <ac:spMk id="5" creationId="{1DCAC295-60DA-2158-5857-0A97024528EB}"/>
          </ac:spMkLst>
        </pc:spChg>
        <pc:graphicFrameChg chg="add del mod">
          <ac:chgData name="Ing. Jan Seethaler" userId="a813dcb4-d3d0-4eab-aae5-de24ed18b501" providerId="ADAL" clId="{CC127798-6272-4E3B-9A76-E9FB8B3351EB}" dt="2025-11-05T07:40:56.583" v="3615" actId="478"/>
          <ac:graphicFrameMkLst>
            <pc:docMk/>
            <pc:sldMk cId="163137945" sldId="2142533064"/>
            <ac:graphicFrameMk id="6" creationId="{5ECED0DF-5DD1-F426-ED78-F04F3AACF437}"/>
          </ac:graphicFrameMkLst>
        </pc:graphicFrameChg>
        <pc:graphicFrameChg chg="del mod modGraphic">
          <ac:chgData name="Ing. Jan Seethaler" userId="a813dcb4-d3d0-4eab-aae5-de24ed18b501" providerId="ADAL" clId="{CC127798-6272-4E3B-9A76-E9FB8B3351EB}" dt="2025-11-05T07:32:45.408" v="3602" actId="478"/>
          <ac:graphicFrameMkLst>
            <pc:docMk/>
            <pc:sldMk cId="163137945" sldId="2142533064"/>
            <ac:graphicFrameMk id="8" creationId="{45DDC967-AF21-F8D7-E227-5498951722CB}"/>
          </ac:graphicFrameMkLst>
        </pc:graphicFrameChg>
        <pc:picChg chg="del">
          <ac:chgData name="Ing. Jan Seethaler" userId="a813dcb4-d3d0-4eab-aae5-de24ed18b501" providerId="ADAL" clId="{CC127798-6272-4E3B-9A76-E9FB8B3351EB}" dt="2025-11-05T07:32:43.352" v="3599" actId="478"/>
          <ac:picMkLst>
            <pc:docMk/>
            <pc:sldMk cId="163137945" sldId="2142533064"/>
            <ac:picMk id="3" creationId="{59CAED5A-6A68-990A-7681-BA1C47B4A7B0}"/>
          </ac:picMkLst>
        </pc:picChg>
        <pc:picChg chg="add mod">
          <ac:chgData name="Ing. Jan Seethaler" userId="a813dcb4-d3d0-4eab-aae5-de24ed18b501" providerId="ADAL" clId="{CC127798-6272-4E3B-9A76-E9FB8B3351EB}" dt="2025-11-05T07:42:18.695" v="3617" actId="1076"/>
          <ac:picMkLst>
            <pc:docMk/>
            <pc:sldMk cId="163137945" sldId="2142533064"/>
            <ac:picMk id="10" creationId="{E9FE9607-8DE8-0DBA-0705-D729C2A4110C}"/>
          </ac:picMkLst>
        </pc:picChg>
      </pc:sldChg>
      <pc:sldMasterChg chg="delSldLayout">
        <pc:chgData name="Ing. Jan Seethaler" userId="a813dcb4-d3d0-4eab-aae5-de24ed18b501" providerId="ADAL" clId="{CC127798-6272-4E3B-9A76-E9FB8B3351EB}" dt="2025-11-04T11:45:38.824" v="503" actId="47"/>
        <pc:sldMasterMkLst>
          <pc:docMk/>
          <pc:sldMasterMk cId="733488999" sldId="2147483672"/>
        </pc:sldMasterMkLst>
        <pc:sldLayoutChg chg="del">
          <pc:chgData name="Ing. Jan Seethaler" userId="a813dcb4-d3d0-4eab-aae5-de24ed18b501" providerId="ADAL" clId="{CC127798-6272-4E3B-9A76-E9FB8B3351EB}" dt="2025-11-04T11:45:38.824" v="503" actId="47"/>
          <pc:sldLayoutMkLst>
            <pc:docMk/>
            <pc:sldMasterMk cId="733488999" sldId="2147483672"/>
            <pc:sldLayoutMk cId="2695632910" sldId="214748368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AAD-06EA-4BF4-AB6F-F77E0A99F9BF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0E0E-F925-424C-820B-3B3486AC0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85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AAD-06EA-4BF4-AB6F-F77E0A99F9BF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0E0E-F925-424C-820B-3B3486AC0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20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AAD-06EA-4BF4-AB6F-F77E0A99F9BF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0E0E-F925-424C-820B-3B3486AC0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69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AAD-06EA-4BF4-AB6F-F77E0A99F9BF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0E0E-F925-424C-820B-3B3486AC0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95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AAD-06EA-4BF4-AB6F-F77E0A99F9BF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0E0E-F925-424C-820B-3B3486AC0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13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AAD-06EA-4BF4-AB6F-F77E0A99F9BF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0E0E-F925-424C-820B-3B3486AC0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65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AAD-06EA-4BF4-AB6F-F77E0A99F9BF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0E0E-F925-424C-820B-3B3486AC0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89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AAD-06EA-4BF4-AB6F-F77E0A99F9BF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0E0E-F925-424C-820B-3B3486AC0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86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AAD-06EA-4BF4-AB6F-F77E0A99F9BF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0E0E-F925-424C-820B-3B3486AC0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21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AAD-06EA-4BF4-AB6F-F77E0A99F9BF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0E0E-F925-424C-820B-3B3486AC0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11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4AAD-06EA-4BF4-AB6F-F77E0A99F9BF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0E0E-F925-424C-820B-3B3486AC0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36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8E4AAD-06EA-4BF4-AB6F-F77E0A99F9BF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020E0E-F925-424C-820B-3B3486AC0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48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OHvlOcFavw" TargetMode="External"/><Relationship Id="rId3" Type="http://schemas.openxmlformats.org/officeDocument/2006/relationships/image" Target="../media/image2.svg"/><Relationship Id="rId7" Type="http://schemas.openxmlformats.org/officeDocument/2006/relationships/hyperlink" Target="https://www.youtube.com/watch?v=lHBVcnGpuQI&amp;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HcpNMVWGVKk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jp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611B3-E54F-5DCB-E711-0739B4BA7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49" y="2359385"/>
            <a:ext cx="5902513" cy="3448756"/>
          </a:xfrm>
        </p:spPr>
        <p:txBody>
          <a:bodyPr/>
          <a:lstStyle/>
          <a:p>
            <a:r>
              <a:rPr lang="cs-CZ" sz="3600" dirty="0"/>
              <a:t>Pellenc F3X – nové inovativní vazače pro profesionály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38D842-A274-70BA-DC35-69A841510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021" y="5303839"/>
            <a:ext cx="6437375" cy="2391656"/>
          </a:xfrm>
        </p:spPr>
        <p:txBody>
          <a:bodyPr>
            <a:normAutofit/>
          </a:bodyPr>
          <a:lstStyle/>
          <a:p>
            <a:pPr algn="just"/>
            <a:r>
              <a:rPr lang="cs-CZ" sz="1600" dirty="0"/>
              <a:t>Elektrické vazače F3X-V25 a F3X-H35 představují čtvrtou generaci profesionálního nářadí od společnosti Pellenc, která spojuje vysoký výkon, pohodlí při práci a dlouhou životnost. Konstrukce i ergonomie těchto vazačů byly důkladně přepracovány, aby zvýšily efektivitu práce v terénu a zároveň minimalizovaly zátěž pro uživatele.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585BC9F9-1455-1314-0027-9FDF4BB79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021" y="8898555"/>
            <a:ext cx="1805303" cy="733863"/>
          </a:xfrm>
          <a:prstGeom prst="rect">
            <a:avLst/>
          </a:prstGeom>
        </p:spPr>
      </p:pic>
      <p:pic>
        <p:nvPicPr>
          <p:cNvPr id="1026" name="Picture 2" descr="Pellenc UK | Battery Powered Garden Maintenance Equipment">
            <a:extLst>
              <a:ext uri="{FF2B5EF4-FFF2-40B4-BE49-F238E27FC236}">
                <a16:creationId xmlns:a16="http://schemas.microsoft.com/office/drawing/2014/main" id="{CAD61DDD-56B8-4A6E-F7E4-38C1672DB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62" y="9092418"/>
            <a:ext cx="155333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BAB9B3A-6B7C-CD6B-015B-FB67241E6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1" y="553363"/>
            <a:ext cx="6868581" cy="3274602"/>
          </a:xfrm>
          <a:prstGeom prst="rect">
            <a:avLst/>
          </a:prstGeom>
        </p:spPr>
      </p:pic>
      <p:sp>
        <p:nvSpPr>
          <p:cNvPr id="18" name="Obdélník: se zakulacenými rohy 17">
            <a:hlinkClick r:id="rId6"/>
            <a:extLst>
              <a:ext uri="{FF2B5EF4-FFF2-40B4-BE49-F238E27FC236}">
                <a16:creationId xmlns:a16="http://schemas.microsoft.com/office/drawing/2014/main" id="{2C465492-366F-737A-55DB-E7C49BEAE036}"/>
              </a:ext>
            </a:extLst>
          </p:cNvPr>
          <p:cNvSpPr/>
          <p:nvPr/>
        </p:nvSpPr>
        <p:spPr>
          <a:xfrm>
            <a:off x="441137" y="7069779"/>
            <a:ext cx="1805303" cy="429768"/>
          </a:xfrm>
          <a:prstGeom prst="roundRect">
            <a:avLst/>
          </a:prstGeom>
          <a:solidFill>
            <a:srgbClr val="F2911C"/>
          </a:solidFill>
          <a:ln>
            <a:solidFill>
              <a:srgbClr val="F291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Produktové video</a:t>
            </a:r>
          </a:p>
        </p:txBody>
      </p:sp>
      <p:sp>
        <p:nvSpPr>
          <p:cNvPr id="19" name="Obdélník: se zakulacenými rohy 18">
            <a:hlinkClick r:id="rId7"/>
            <a:extLst>
              <a:ext uri="{FF2B5EF4-FFF2-40B4-BE49-F238E27FC236}">
                <a16:creationId xmlns:a16="http://schemas.microsoft.com/office/drawing/2014/main" id="{71AAB728-A04E-C828-E440-25450F65D7B0}"/>
              </a:ext>
            </a:extLst>
          </p:cNvPr>
          <p:cNvSpPr/>
          <p:nvPr/>
        </p:nvSpPr>
        <p:spPr>
          <a:xfrm>
            <a:off x="4664331" y="7069779"/>
            <a:ext cx="1805303" cy="429768"/>
          </a:xfrm>
          <a:prstGeom prst="roundRect">
            <a:avLst/>
          </a:prstGeom>
          <a:solidFill>
            <a:srgbClr val="F2911C"/>
          </a:solidFill>
          <a:ln>
            <a:solidFill>
              <a:srgbClr val="F291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chemeClr val="bg1"/>
                </a:solidFill>
              </a:rPr>
              <a:t>Videonávod</a:t>
            </a:r>
            <a:r>
              <a:rPr lang="cs-CZ" sz="1200" b="1" dirty="0">
                <a:solidFill>
                  <a:schemeClr val="bg1"/>
                </a:solidFill>
              </a:rPr>
              <a:t> F3X-H35</a:t>
            </a:r>
          </a:p>
        </p:txBody>
      </p:sp>
      <p:sp>
        <p:nvSpPr>
          <p:cNvPr id="20" name="Obdélník: se zakulacenými rohy 19">
            <a:hlinkClick r:id="rId8"/>
            <a:extLst>
              <a:ext uri="{FF2B5EF4-FFF2-40B4-BE49-F238E27FC236}">
                <a16:creationId xmlns:a16="http://schemas.microsoft.com/office/drawing/2014/main" id="{53B3E81F-1B7F-595F-CE68-84C7906AD241}"/>
              </a:ext>
            </a:extLst>
          </p:cNvPr>
          <p:cNvSpPr/>
          <p:nvPr/>
        </p:nvSpPr>
        <p:spPr>
          <a:xfrm>
            <a:off x="2552734" y="7069779"/>
            <a:ext cx="1805303" cy="429768"/>
          </a:xfrm>
          <a:prstGeom prst="roundRect">
            <a:avLst/>
          </a:prstGeom>
          <a:solidFill>
            <a:srgbClr val="F2911C"/>
          </a:solidFill>
          <a:ln>
            <a:solidFill>
              <a:srgbClr val="F291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chemeClr val="bg1"/>
                </a:solidFill>
              </a:rPr>
              <a:t>Videonávod</a:t>
            </a:r>
            <a:r>
              <a:rPr lang="cs-CZ" sz="1200" b="1" dirty="0">
                <a:solidFill>
                  <a:schemeClr val="bg1"/>
                </a:solidFill>
              </a:rPr>
              <a:t> F3X-V25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0F453D42-0365-3110-B5E7-47F58F1BB2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8" y="7573542"/>
            <a:ext cx="1080000" cy="10800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FA5A5C9D-2C07-4317-9543-B3AC80C409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82" y="7573542"/>
            <a:ext cx="1080000" cy="10800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00B47FA5-CCB9-A152-C0FF-DCD24F2980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05" y="757354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58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94CB1-618D-0B14-2DE9-436892199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CBB61-00FC-8C87-9F91-7D71EFC08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912" y="1032987"/>
            <a:ext cx="5696176" cy="733863"/>
          </a:xfrm>
        </p:spPr>
        <p:txBody>
          <a:bodyPr>
            <a:normAutofit fontScale="90000"/>
          </a:bodyPr>
          <a:lstStyle/>
          <a:p>
            <a:r>
              <a:rPr lang="cs-CZ" dirty="0"/>
              <a:t>Servisní síť a dostupnost náhradních dílů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45034E2-1ED8-433E-0EFD-00231F66F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50" y="8837089"/>
            <a:ext cx="1805303" cy="733863"/>
          </a:xfrm>
          <a:prstGeom prst="rect">
            <a:avLst/>
          </a:prstGeom>
        </p:spPr>
      </p:pic>
      <p:pic>
        <p:nvPicPr>
          <p:cNvPr id="1026" name="Picture 2" descr="Pellenc UK | Battery Powered Garden Maintenance Equipment">
            <a:extLst>
              <a:ext uri="{FF2B5EF4-FFF2-40B4-BE49-F238E27FC236}">
                <a16:creationId xmlns:a16="http://schemas.microsoft.com/office/drawing/2014/main" id="{FBE21879-DF83-63D4-A621-325A79F5E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52" y="9030952"/>
            <a:ext cx="155333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DCAC295-60DA-2158-5857-0A97024528EB}"/>
              </a:ext>
            </a:extLst>
          </p:cNvPr>
          <p:cNvSpPr txBox="1"/>
          <p:nvPr/>
        </p:nvSpPr>
        <p:spPr>
          <a:xfrm>
            <a:off x="315468" y="1906869"/>
            <a:ext cx="6227064" cy="1318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PELLENC klade velký důraz na kvalitní servisní zajištění a dostupnost náhradních dílů, aby uživatelé jeho produktů měli vždy jistotu bezproblémového provozu. Společnost AGROMEX s.r.o., výhradní dovozce PELLENC pro Českou republiku, zajišťuje jak prodej, tak záruční i pozáruční servis elektrického nářadí s rychlou dostupností náhradních dílů.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9FE9607-8DE8-0DBA-0705-D729C2A41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06034"/>
            <a:ext cx="6858000" cy="516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3F880-FC11-0BC5-BD9B-38294A1D7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2B288-90FD-4058-7637-C843888DE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911" y="495357"/>
            <a:ext cx="5696176" cy="2511876"/>
          </a:xfrm>
        </p:spPr>
        <p:txBody>
          <a:bodyPr>
            <a:normAutofit/>
          </a:bodyPr>
          <a:lstStyle/>
          <a:p>
            <a:r>
              <a:rPr lang="cs-CZ" sz="4000" dirty="0"/>
              <a:t>Modely přizpůsobené konkrétním podmínkám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719F42-0C83-4245-E8AD-55A66021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484" y="1924977"/>
            <a:ext cx="6253030" cy="2391656"/>
          </a:xfrm>
        </p:spPr>
        <p:txBody>
          <a:bodyPr/>
          <a:lstStyle/>
          <a:p>
            <a:pPr algn="just"/>
            <a:r>
              <a:rPr lang="cs-CZ" sz="1600" dirty="0"/>
              <a:t>Model F3X-V25 disponuje hákovým otvorem o průměru 25 mm a je ideální pro rychlé a pevné úvazky, typicky potřebné ve vinohradnictví. Naopak F3X-H35 s horizontálním otvorem o průměru 35 mm umožňuje vázat i silnější větve, složitější konstrukce, závlahové systémy či opěrné prvky a pokrývá tak širší spektrum pracovních potřeb.</a:t>
            </a:r>
          </a:p>
          <a:p>
            <a:pPr algn="just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39FD5F67-2F9F-86C1-D5EE-1ADBE3A3A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50" y="8837089"/>
            <a:ext cx="1805303" cy="733863"/>
          </a:xfrm>
          <a:prstGeom prst="rect">
            <a:avLst/>
          </a:prstGeom>
        </p:spPr>
      </p:pic>
      <p:pic>
        <p:nvPicPr>
          <p:cNvPr id="1026" name="Picture 2" descr="Pellenc UK | Battery Powered Garden Maintenance Equipment">
            <a:extLst>
              <a:ext uri="{FF2B5EF4-FFF2-40B4-BE49-F238E27FC236}">
                <a16:creationId xmlns:a16="http://schemas.microsoft.com/office/drawing/2014/main" id="{70BD5899-5307-6A00-DF36-EC4435263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52" y="9030952"/>
            <a:ext cx="155333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1946C7B-C77C-9154-75A5-69D6C8E81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187" y="3459727"/>
            <a:ext cx="1543718" cy="1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D955DA7-9515-6FE8-E881-F9410896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769" y="3479253"/>
            <a:ext cx="1543717" cy="1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00C1DC3C-316D-A77F-2403-0F4EB5C46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055857"/>
              </p:ext>
            </p:extLst>
          </p:nvPr>
        </p:nvGraphicFramePr>
        <p:xfrm>
          <a:off x="514351" y="4656567"/>
          <a:ext cx="5958136" cy="34636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53017">
                  <a:extLst>
                    <a:ext uri="{9D8B030D-6E8A-4147-A177-3AD203B41FA5}">
                      <a16:colId xmlns:a16="http://schemas.microsoft.com/office/drawing/2014/main" val="1251182791"/>
                    </a:ext>
                  </a:extLst>
                </a:gridCol>
                <a:gridCol w="1468406">
                  <a:extLst>
                    <a:ext uri="{9D8B030D-6E8A-4147-A177-3AD203B41FA5}">
                      <a16:colId xmlns:a16="http://schemas.microsoft.com/office/drawing/2014/main" val="4234502622"/>
                    </a:ext>
                  </a:extLst>
                </a:gridCol>
                <a:gridCol w="1436713">
                  <a:extLst>
                    <a:ext uri="{9D8B030D-6E8A-4147-A177-3AD203B41FA5}">
                      <a16:colId xmlns:a16="http://schemas.microsoft.com/office/drawing/2014/main" val="1613074519"/>
                    </a:ext>
                  </a:extLst>
                </a:gridCol>
              </a:tblGrid>
              <a:tr h="174839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F3X - V25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F3X - H35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3270527"/>
                  </a:ext>
                </a:extLst>
              </a:tr>
              <a:tr h="17483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Max. průměr úvazku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25 mm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35 mm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2967064"/>
                  </a:ext>
                </a:extLst>
              </a:tr>
              <a:tr h="17483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Váha s baterií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845 g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850 g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9750930"/>
                  </a:ext>
                </a:extLst>
              </a:tr>
              <a:tr h="336109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effectLst/>
                        </a:rPr>
                        <a:t>Váha s baterií + cívka + 80 m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1 095 g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1 100 g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2739745"/>
                  </a:ext>
                </a:extLst>
              </a:tr>
              <a:tr h="33610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Výdrž baterie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13 000</a:t>
                      </a:r>
                      <a:r>
                        <a:rPr lang="cs-CZ" sz="1400" u="none" strike="noStrike" dirty="0">
                          <a:effectLst/>
                        </a:rPr>
                        <a:t> úvazků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4918194"/>
                  </a:ext>
                </a:extLst>
              </a:tr>
              <a:tr h="33610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Rychlost úvazků </a:t>
                      </a:r>
                      <a:r>
                        <a:rPr lang="fr-FR" sz="1400" b="1" u="none" strike="noStrike" dirty="0">
                          <a:effectLst/>
                        </a:rPr>
                        <a:t>– </a:t>
                      </a:r>
                      <a:r>
                        <a:rPr lang="cs-CZ" sz="1400" b="1" u="none" strike="noStrike" dirty="0">
                          <a:effectLst/>
                        </a:rPr>
                        <a:t>úvazky / min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120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8944254"/>
                  </a:ext>
                </a:extLst>
              </a:tr>
              <a:tr h="33610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Počet úvazků v cívce </a:t>
                      </a:r>
                      <a:r>
                        <a:rPr lang="fr-FR" sz="1400" b="1" u="none" strike="noStrike" dirty="0">
                          <a:effectLst/>
                        </a:rPr>
                        <a:t>200 m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1 500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1200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6692726"/>
                  </a:ext>
                </a:extLst>
              </a:tr>
              <a:tr h="33610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Počet úvazků v cívce </a:t>
                      </a:r>
                      <a:r>
                        <a:rPr lang="fr-FR" sz="1400" b="1" u="none" strike="noStrike" dirty="0">
                          <a:effectLst/>
                        </a:rPr>
                        <a:t>80 m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600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480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8571994"/>
                  </a:ext>
                </a:extLst>
              </a:tr>
              <a:tr h="17483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Úrovně navíjení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8 </a:t>
                      </a:r>
                      <a:r>
                        <a:rPr lang="cs-CZ" sz="1400" u="none" strike="noStrike" dirty="0">
                          <a:effectLst/>
                        </a:rPr>
                        <a:t>úrovní navíjení </a:t>
                      </a:r>
                      <a:r>
                        <a:rPr lang="fr-FR" sz="1400" u="none" strike="noStrike" dirty="0">
                          <a:effectLst/>
                        </a:rPr>
                        <a:t>(1</a:t>
                      </a:r>
                      <a:r>
                        <a:rPr lang="cs-CZ" sz="1400" u="none" strike="noStrike" dirty="0">
                          <a:effectLst/>
                        </a:rPr>
                        <a:t>,</a:t>
                      </a:r>
                      <a:r>
                        <a:rPr lang="fr-FR" sz="1400" u="none" strike="noStrike" dirty="0">
                          <a:effectLst/>
                        </a:rPr>
                        <a:t>5 </a:t>
                      </a:r>
                      <a:r>
                        <a:rPr lang="cs-CZ" sz="1400" u="none" strike="noStrike" dirty="0">
                          <a:effectLst/>
                        </a:rPr>
                        <a:t>až</a:t>
                      </a:r>
                      <a:r>
                        <a:rPr lang="fr-FR" sz="1400" u="none" strike="noStrike" dirty="0">
                          <a:effectLst/>
                        </a:rPr>
                        <a:t> 12 </a:t>
                      </a:r>
                      <a:r>
                        <a:rPr lang="cs-CZ" sz="1400" u="none" strike="noStrike" dirty="0">
                          <a:effectLst/>
                        </a:rPr>
                        <a:t>otáček</a:t>
                      </a:r>
                      <a:r>
                        <a:rPr lang="fr-FR" sz="1400" u="none" strike="noStrike" dirty="0">
                          <a:effectLst/>
                        </a:rPr>
                        <a:t>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1118116"/>
                  </a:ext>
                </a:extLst>
              </a:tr>
              <a:tr h="17483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Baterie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ALPHA LITE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6179979"/>
                  </a:ext>
                </a:extLst>
              </a:tr>
              <a:tr h="17483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Vestavěná cívka 80 m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Ano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5922990"/>
                  </a:ext>
                </a:extLst>
              </a:tr>
              <a:tr h="17483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Vyrobeno ve Francii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Ano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4966044"/>
                  </a:ext>
                </a:extLst>
              </a:tr>
              <a:tr h="17483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Záruka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 roky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8140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3685B-05AC-6439-7D9B-2BA8D6656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666DE-8068-8C3B-830A-E1BFC0FDC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911" y="495357"/>
            <a:ext cx="5696176" cy="2511876"/>
          </a:xfrm>
        </p:spPr>
        <p:txBody>
          <a:bodyPr>
            <a:normAutofit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2ECDFD7A-4B9C-6735-95D4-942B1DAD9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360" y="8776377"/>
            <a:ext cx="1805303" cy="733863"/>
          </a:xfrm>
          <a:prstGeom prst="rect">
            <a:avLst/>
          </a:prstGeom>
        </p:spPr>
      </p:pic>
      <p:pic>
        <p:nvPicPr>
          <p:cNvPr id="1026" name="Picture 2" descr="Pellenc UK | Battery Powered Garden Maintenance Equipment">
            <a:extLst>
              <a:ext uri="{FF2B5EF4-FFF2-40B4-BE49-F238E27FC236}">
                <a16:creationId xmlns:a16="http://schemas.microsoft.com/office/drawing/2014/main" id="{2E2FAAAD-94F8-C425-1A8D-86854A16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22" y="8970240"/>
            <a:ext cx="155333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dnadpis 7">
            <a:extLst>
              <a:ext uri="{FF2B5EF4-FFF2-40B4-BE49-F238E27FC236}">
                <a16:creationId xmlns:a16="http://schemas.microsoft.com/office/drawing/2014/main" id="{CC24E8CE-5324-F566-350B-077DF9D96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" y="306874"/>
            <a:ext cx="5143500" cy="2391656"/>
          </a:xfrm>
        </p:spPr>
        <p:txBody>
          <a:bodyPr>
            <a:normAutofit/>
          </a:bodyPr>
          <a:lstStyle/>
          <a:p>
            <a:r>
              <a:rPr lang="cs-CZ" sz="2800" dirty="0"/>
              <a:t>Technická specifikace</a:t>
            </a:r>
          </a:p>
        </p:txBody>
      </p:sp>
      <p:pic>
        <p:nvPicPr>
          <p:cNvPr id="10" name="Image 17">
            <a:extLst>
              <a:ext uri="{FF2B5EF4-FFF2-40B4-BE49-F238E27FC236}">
                <a16:creationId xmlns:a16="http://schemas.microsoft.com/office/drawing/2014/main" id="{C4B863FE-24A7-52D1-8ACF-B230F31FE7F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3582"/>
            <a:ext cx="7312175" cy="4085787"/>
          </a:xfrm>
          <a:prstGeom prst="rect">
            <a:avLst/>
          </a:prstGeom>
        </p:spPr>
      </p:pic>
      <p:sp>
        <p:nvSpPr>
          <p:cNvPr id="11" name="ZoneTexte 19">
            <a:extLst>
              <a:ext uri="{FF2B5EF4-FFF2-40B4-BE49-F238E27FC236}">
                <a16:creationId xmlns:a16="http://schemas.microsoft.com/office/drawing/2014/main" id="{829E8746-63C6-4BFE-1F21-EF9EC080EC35}"/>
              </a:ext>
            </a:extLst>
          </p:cNvPr>
          <p:cNvSpPr txBox="1"/>
          <p:nvPr/>
        </p:nvSpPr>
        <p:spPr>
          <a:xfrm>
            <a:off x="622222" y="1088286"/>
            <a:ext cx="1450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baseline="30000" dirty="0">
                <a:solidFill>
                  <a:srgbClr val="3C3D40"/>
                </a:solidFill>
              </a:rPr>
              <a:t>Cívka pro 80 m úvazek</a:t>
            </a:r>
            <a:endParaRPr lang="fr-FR" sz="1200" b="1" baseline="30000" dirty="0">
              <a:solidFill>
                <a:srgbClr val="3C3D40"/>
              </a:solidFill>
            </a:endParaRPr>
          </a:p>
        </p:txBody>
      </p:sp>
      <p:sp>
        <p:nvSpPr>
          <p:cNvPr id="12" name="ZoneTexte 30">
            <a:extLst>
              <a:ext uri="{FF2B5EF4-FFF2-40B4-BE49-F238E27FC236}">
                <a16:creationId xmlns:a16="http://schemas.microsoft.com/office/drawing/2014/main" id="{92760F86-EBB2-1B08-45AF-DF649224F25A}"/>
              </a:ext>
            </a:extLst>
          </p:cNvPr>
          <p:cNvSpPr txBox="1"/>
          <p:nvPr/>
        </p:nvSpPr>
        <p:spPr>
          <a:xfrm>
            <a:off x="622222" y="1326326"/>
            <a:ext cx="1450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baseline="30000" dirty="0">
                <a:solidFill>
                  <a:srgbClr val="3C3D40"/>
                </a:solidFill>
              </a:rPr>
              <a:t>Hák na zavěšení</a:t>
            </a:r>
            <a:endParaRPr lang="fr-FR" sz="1200" b="1" baseline="30000" dirty="0">
              <a:solidFill>
                <a:srgbClr val="3C3D40"/>
              </a:solidFill>
            </a:endParaRPr>
          </a:p>
        </p:txBody>
      </p:sp>
      <p:sp>
        <p:nvSpPr>
          <p:cNvPr id="13" name="ZoneTexte 31">
            <a:extLst>
              <a:ext uri="{FF2B5EF4-FFF2-40B4-BE49-F238E27FC236}">
                <a16:creationId xmlns:a16="http://schemas.microsoft.com/office/drawing/2014/main" id="{893647F3-48CD-E4F1-634D-90B38A8A497C}"/>
              </a:ext>
            </a:extLst>
          </p:cNvPr>
          <p:cNvSpPr txBox="1"/>
          <p:nvPr/>
        </p:nvSpPr>
        <p:spPr>
          <a:xfrm>
            <a:off x="622223" y="1589148"/>
            <a:ext cx="1721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baseline="30000" dirty="0">
                <a:solidFill>
                  <a:srgbClr val="3C3D40"/>
                </a:solidFill>
              </a:rPr>
              <a:t>O </a:t>
            </a:r>
            <a:r>
              <a:rPr lang="fr-FR" sz="1200" b="1" baseline="30000" dirty="0">
                <a:solidFill>
                  <a:srgbClr val="3C3D40"/>
                </a:solidFill>
              </a:rPr>
              <a:t>30</a:t>
            </a:r>
            <a:r>
              <a:rPr lang="cs-CZ" sz="1200" b="1" baseline="30000" dirty="0">
                <a:solidFill>
                  <a:srgbClr val="3C3D40"/>
                </a:solidFill>
              </a:rPr>
              <a:t> </a:t>
            </a:r>
            <a:r>
              <a:rPr lang="fr-FR" sz="1200" b="1" baseline="30000" dirty="0">
                <a:solidFill>
                  <a:srgbClr val="3C3D40"/>
                </a:solidFill>
              </a:rPr>
              <a:t>% </a:t>
            </a:r>
            <a:r>
              <a:rPr lang="cs-CZ" sz="1200" b="1" baseline="30000" dirty="0">
                <a:solidFill>
                  <a:srgbClr val="3C3D40"/>
                </a:solidFill>
              </a:rPr>
              <a:t>vyšší tahová síla</a:t>
            </a:r>
            <a:r>
              <a:rPr lang="fr-FR" sz="1200" b="1" baseline="30000" dirty="0">
                <a:solidFill>
                  <a:srgbClr val="3C3D40"/>
                </a:solidFill>
              </a:rPr>
              <a:t> </a:t>
            </a:r>
          </a:p>
        </p:txBody>
      </p:sp>
      <p:sp>
        <p:nvSpPr>
          <p:cNvPr id="14" name="ZoneTexte 32">
            <a:extLst>
              <a:ext uri="{FF2B5EF4-FFF2-40B4-BE49-F238E27FC236}">
                <a16:creationId xmlns:a16="http://schemas.microsoft.com/office/drawing/2014/main" id="{FFAD56D1-10D9-916A-766E-36A07314ED03}"/>
              </a:ext>
            </a:extLst>
          </p:cNvPr>
          <p:cNvSpPr txBox="1"/>
          <p:nvPr/>
        </p:nvSpPr>
        <p:spPr>
          <a:xfrm>
            <a:off x="622223" y="1830170"/>
            <a:ext cx="1450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baseline="30000" dirty="0">
                <a:solidFill>
                  <a:srgbClr val="3C3D40"/>
                </a:solidFill>
              </a:rPr>
              <a:t>F3X</a:t>
            </a:r>
            <a:r>
              <a:rPr lang="cs-CZ" sz="1200" b="1" baseline="30000" dirty="0">
                <a:solidFill>
                  <a:srgbClr val="3C3D40"/>
                </a:solidFill>
              </a:rPr>
              <a:t> </a:t>
            </a:r>
            <a:r>
              <a:rPr lang="fr-FR" sz="1200" b="1" baseline="30000" dirty="0">
                <a:solidFill>
                  <a:srgbClr val="3C3D40"/>
                </a:solidFill>
              </a:rPr>
              <a:t>NFC </a:t>
            </a:r>
            <a:r>
              <a:rPr lang="cs-CZ" sz="1200" b="1" baseline="30000" dirty="0">
                <a:solidFill>
                  <a:srgbClr val="3C3D40"/>
                </a:solidFill>
              </a:rPr>
              <a:t>propojení</a:t>
            </a:r>
            <a:endParaRPr lang="fr-FR" sz="1200" b="1" baseline="30000" dirty="0">
              <a:solidFill>
                <a:srgbClr val="3C3D40"/>
              </a:solidFill>
            </a:endParaRPr>
          </a:p>
        </p:txBody>
      </p:sp>
      <p:sp>
        <p:nvSpPr>
          <p:cNvPr id="15" name="ZoneTexte 33">
            <a:extLst>
              <a:ext uri="{FF2B5EF4-FFF2-40B4-BE49-F238E27FC236}">
                <a16:creationId xmlns:a16="http://schemas.microsoft.com/office/drawing/2014/main" id="{CF016D69-0ADC-F574-D256-6D4EF2ECE24D}"/>
              </a:ext>
            </a:extLst>
          </p:cNvPr>
          <p:cNvSpPr txBox="1"/>
          <p:nvPr/>
        </p:nvSpPr>
        <p:spPr>
          <a:xfrm>
            <a:off x="146247" y="2057004"/>
            <a:ext cx="1450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baseline="30000" dirty="0">
                <a:solidFill>
                  <a:srgbClr val="3C3D40"/>
                </a:solidFill>
              </a:rPr>
              <a:t>Elektronická spoušť</a:t>
            </a:r>
            <a:endParaRPr lang="fr-FR" sz="1200" b="1" baseline="30000" dirty="0">
              <a:solidFill>
                <a:srgbClr val="3C3D40"/>
              </a:solidFill>
            </a:endParaRPr>
          </a:p>
        </p:txBody>
      </p:sp>
      <p:sp>
        <p:nvSpPr>
          <p:cNvPr id="16" name="ZoneTexte 34">
            <a:extLst>
              <a:ext uri="{FF2B5EF4-FFF2-40B4-BE49-F238E27FC236}">
                <a16:creationId xmlns:a16="http://schemas.microsoft.com/office/drawing/2014/main" id="{62152AE7-939A-4C18-0FFE-AF64270473F4}"/>
              </a:ext>
            </a:extLst>
          </p:cNvPr>
          <p:cNvSpPr txBox="1"/>
          <p:nvPr/>
        </p:nvSpPr>
        <p:spPr>
          <a:xfrm>
            <a:off x="146247" y="2331032"/>
            <a:ext cx="1450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baseline="30000" dirty="0">
                <a:solidFill>
                  <a:srgbClr val="3C3D40"/>
                </a:solidFill>
              </a:rPr>
              <a:t>Ergonomická rukojeť</a:t>
            </a:r>
            <a:endParaRPr lang="fr-FR" sz="1200" b="1" baseline="30000" dirty="0">
              <a:solidFill>
                <a:srgbClr val="3C3D40"/>
              </a:solidFill>
            </a:endParaRPr>
          </a:p>
        </p:txBody>
      </p:sp>
      <p:sp>
        <p:nvSpPr>
          <p:cNvPr id="17" name="ZoneTexte 35">
            <a:extLst>
              <a:ext uri="{FF2B5EF4-FFF2-40B4-BE49-F238E27FC236}">
                <a16:creationId xmlns:a16="http://schemas.microsoft.com/office/drawing/2014/main" id="{F2E92D65-C2BA-CAB9-664E-0B9AC52191B1}"/>
              </a:ext>
            </a:extLst>
          </p:cNvPr>
          <p:cNvSpPr txBox="1"/>
          <p:nvPr/>
        </p:nvSpPr>
        <p:spPr>
          <a:xfrm>
            <a:off x="146247" y="2576774"/>
            <a:ext cx="145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baseline="30000" dirty="0">
                <a:solidFill>
                  <a:srgbClr val="3C3D40"/>
                </a:solidFill>
              </a:rPr>
              <a:t>Výběr úrovně navíjení</a:t>
            </a:r>
            <a:br>
              <a:rPr lang="fr-FR" sz="1200" b="1" baseline="30000" dirty="0">
                <a:solidFill>
                  <a:srgbClr val="3C3D40"/>
                </a:solidFill>
              </a:rPr>
            </a:br>
            <a:r>
              <a:rPr lang="fr-FR" sz="1200" b="1" baseline="30000" dirty="0">
                <a:solidFill>
                  <a:srgbClr val="3C3D40"/>
                </a:solidFill>
              </a:rPr>
              <a:t>(8 </a:t>
            </a:r>
            <a:r>
              <a:rPr lang="cs-CZ" sz="1200" b="1" baseline="30000" dirty="0">
                <a:solidFill>
                  <a:srgbClr val="3C3D40"/>
                </a:solidFill>
              </a:rPr>
              <a:t>úrovní</a:t>
            </a:r>
            <a:r>
              <a:rPr lang="fr-FR" sz="1200" b="1" baseline="30000" dirty="0">
                <a:solidFill>
                  <a:srgbClr val="3C3D40"/>
                </a:solidFill>
              </a:rPr>
              <a:t>)</a:t>
            </a:r>
          </a:p>
        </p:txBody>
      </p:sp>
      <p:sp>
        <p:nvSpPr>
          <p:cNvPr id="18" name="ZoneTexte 36">
            <a:extLst>
              <a:ext uri="{FF2B5EF4-FFF2-40B4-BE49-F238E27FC236}">
                <a16:creationId xmlns:a16="http://schemas.microsoft.com/office/drawing/2014/main" id="{E4D04D49-8B1C-F45D-4430-67EC9F78FED5}"/>
              </a:ext>
            </a:extLst>
          </p:cNvPr>
          <p:cNvSpPr txBox="1"/>
          <p:nvPr/>
        </p:nvSpPr>
        <p:spPr>
          <a:xfrm>
            <a:off x="146247" y="2889553"/>
            <a:ext cx="176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baseline="30000" dirty="0">
                <a:solidFill>
                  <a:srgbClr val="3C3D40"/>
                </a:solidFill>
              </a:rPr>
              <a:t>Odnímatelná</a:t>
            </a:r>
            <a:r>
              <a:rPr lang="fr-FR" sz="1200" b="1" baseline="30000" dirty="0">
                <a:solidFill>
                  <a:srgbClr val="3C3D40"/>
                </a:solidFill>
              </a:rPr>
              <a:t> Alpha Lite </a:t>
            </a:r>
            <a:r>
              <a:rPr lang="cs-CZ" sz="1200" b="1" baseline="30000" dirty="0">
                <a:solidFill>
                  <a:srgbClr val="3C3D40"/>
                </a:solidFill>
              </a:rPr>
              <a:t>baterie</a:t>
            </a:r>
            <a:r>
              <a:rPr lang="fr-FR" sz="1200" b="1" baseline="30000" dirty="0">
                <a:solidFill>
                  <a:srgbClr val="3C3D40"/>
                </a:solidFill>
              </a:rPr>
              <a:t> </a:t>
            </a:r>
            <a:br>
              <a:rPr lang="fr-FR" sz="1200" b="1" baseline="30000" dirty="0">
                <a:solidFill>
                  <a:srgbClr val="3C3D40"/>
                </a:solidFill>
              </a:rPr>
            </a:br>
            <a:r>
              <a:rPr lang="cs-CZ" sz="1200" b="1" baseline="30000" dirty="0">
                <a:solidFill>
                  <a:srgbClr val="3C3D40"/>
                </a:solidFill>
              </a:rPr>
              <a:t>s ukazatelem nabití baterie</a:t>
            </a:r>
            <a:endParaRPr lang="fr-FR" sz="1200" b="1" baseline="30000" dirty="0">
              <a:solidFill>
                <a:srgbClr val="3C3D40"/>
              </a:solidFill>
            </a:endParaRPr>
          </a:p>
        </p:txBody>
      </p:sp>
      <p:sp>
        <p:nvSpPr>
          <p:cNvPr id="19" name="ZoneTexte 39">
            <a:extLst>
              <a:ext uri="{FF2B5EF4-FFF2-40B4-BE49-F238E27FC236}">
                <a16:creationId xmlns:a16="http://schemas.microsoft.com/office/drawing/2014/main" id="{CD11C9EC-FF1D-E12A-D89A-13A56B61A6CD}"/>
              </a:ext>
            </a:extLst>
          </p:cNvPr>
          <p:cNvSpPr txBox="1"/>
          <p:nvPr/>
        </p:nvSpPr>
        <p:spPr>
          <a:xfrm>
            <a:off x="4556693" y="1338356"/>
            <a:ext cx="1858563" cy="236604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r>
              <a:rPr lang="cs-CZ" b="1" baseline="30000" dirty="0">
                <a:solidFill>
                  <a:srgbClr val="3C3D40"/>
                </a:solidFill>
              </a:rPr>
              <a:t>Dva modely</a:t>
            </a:r>
            <a:r>
              <a:rPr lang="fr-FR" b="1" baseline="30000" dirty="0">
                <a:solidFill>
                  <a:srgbClr val="3C3D40"/>
                </a:solidFill>
              </a:rPr>
              <a:t>: V25 </a:t>
            </a:r>
            <a:r>
              <a:rPr lang="cs-CZ" b="1" baseline="30000" dirty="0">
                <a:solidFill>
                  <a:srgbClr val="3C3D40"/>
                </a:solidFill>
              </a:rPr>
              <a:t>a</a:t>
            </a:r>
            <a:r>
              <a:rPr lang="fr-FR" b="1" baseline="30000" dirty="0">
                <a:solidFill>
                  <a:srgbClr val="3C3D40"/>
                </a:solidFill>
              </a:rPr>
              <a:t> H35 </a:t>
            </a:r>
          </a:p>
        </p:txBody>
      </p:sp>
      <p:pic>
        <p:nvPicPr>
          <p:cNvPr id="20" name="Image 20" descr="Une image contenant texte, Téléphone mobile, gadget, Appareil électronique&#10;&#10;Le contenu généré par l’IA peut être incorrect.">
            <a:extLst>
              <a:ext uri="{FF2B5EF4-FFF2-40B4-BE49-F238E27FC236}">
                <a16:creationId xmlns:a16="http://schemas.microsoft.com/office/drawing/2014/main" id="{096EA193-B576-7CDC-F80F-1802852623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074" y="4847744"/>
            <a:ext cx="1685589" cy="4085788"/>
          </a:xfrm>
          <a:prstGeom prst="rect">
            <a:avLst/>
          </a:prstGeom>
        </p:spPr>
      </p:pic>
      <p:sp>
        <p:nvSpPr>
          <p:cNvPr id="21" name="ZoneTexte 18">
            <a:extLst>
              <a:ext uri="{FF2B5EF4-FFF2-40B4-BE49-F238E27FC236}">
                <a16:creationId xmlns:a16="http://schemas.microsoft.com/office/drawing/2014/main" id="{360E3355-924C-7B46-2026-9AB9FDB54F8D}"/>
              </a:ext>
            </a:extLst>
          </p:cNvPr>
          <p:cNvSpPr txBox="1"/>
          <p:nvPr/>
        </p:nvSpPr>
        <p:spPr>
          <a:xfrm>
            <a:off x="2126663" y="5704601"/>
            <a:ext cx="4633597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1400" b="1" dirty="0"/>
              <a:t>Nastavení a ovládání vašeho nástroje prostřednictvím aplikace</a:t>
            </a:r>
            <a:endParaRPr lang="fr-FR" sz="1400" b="1" dirty="0"/>
          </a:p>
          <a:p>
            <a:endParaRPr lang="fr-FR" sz="1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  </a:t>
            </a:r>
            <a:r>
              <a:rPr lang="cs-CZ" sz="1400" dirty="0"/>
              <a:t>Statistiky užívání a jednoduchý export dat</a:t>
            </a: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  </a:t>
            </a:r>
            <a:r>
              <a:rPr lang="cs-CZ" sz="1400" dirty="0"/>
              <a:t>Nastavení parametrů vázání</a:t>
            </a: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  </a:t>
            </a:r>
            <a:r>
              <a:rPr lang="cs-CZ" sz="1400" dirty="0"/>
              <a:t>Upozornění na údržbu</a:t>
            </a: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  </a:t>
            </a:r>
            <a:r>
              <a:rPr lang="cs-CZ" sz="1400" dirty="0"/>
              <a:t>Praktické informace </a:t>
            </a:r>
            <a:r>
              <a:rPr lang="fr-FR" sz="1400" dirty="0"/>
              <a:t>= </a:t>
            </a:r>
            <a:r>
              <a:rPr lang="cs-CZ" sz="1400" dirty="0"/>
              <a:t>počet úvazků / rok</a:t>
            </a: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  </a:t>
            </a:r>
            <a:r>
              <a:rPr lang="cs-CZ" sz="1400" dirty="0" err="1"/>
              <a:t>Videonávody</a:t>
            </a: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  </a:t>
            </a:r>
            <a:r>
              <a:rPr lang="cs-CZ" sz="1400" dirty="0"/>
              <a:t>Oznámení</a:t>
            </a: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  </a:t>
            </a:r>
            <a:r>
              <a:rPr lang="cs-CZ" sz="1400" dirty="0"/>
              <a:t>Jedna aplikace pro správu všech Vašich nástrojů</a:t>
            </a:r>
            <a:endParaRPr lang="fr-FR" sz="1400" dirty="0"/>
          </a:p>
        </p:txBody>
      </p:sp>
      <p:sp>
        <p:nvSpPr>
          <p:cNvPr id="22" name="Podnadpis 7">
            <a:extLst>
              <a:ext uri="{FF2B5EF4-FFF2-40B4-BE49-F238E27FC236}">
                <a16:creationId xmlns:a16="http://schemas.microsoft.com/office/drawing/2014/main" id="{73991660-A1BA-456A-31D0-C340C6655B2A}"/>
              </a:ext>
            </a:extLst>
          </p:cNvPr>
          <p:cNvSpPr txBox="1">
            <a:spLocks/>
          </p:cNvSpPr>
          <p:nvPr/>
        </p:nvSpPr>
        <p:spPr>
          <a:xfrm>
            <a:off x="857249" y="4637967"/>
            <a:ext cx="5143500" cy="239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Aplikace PELLENC CONNECT</a:t>
            </a:r>
          </a:p>
        </p:txBody>
      </p:sp>
    </p:spTree>
    <p:extLst>
      <p:ext uri="{BB962C8B-B14F-4D97-AF65-F5344CB8AC3E}">
        <p14:creationId xmlns:p14="http://schemas.microsoft.com/office/powerpoint/2010/main" val="76311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ADDE6-23E9-A6F0-7F43-A519BA0E9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F71B4-53A2-BA95-4CAA-5253BC138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910" y="579544"/>
            <a:ext cx="5696176" cy="2511876"/>
          </a:xfrm>
        </p:spPr>
        <p:txBody>
          <a:bodyPr>
            <a:normAutofit/>
          </a:bodyPr>
          <a:lstStyle/>
          <a:p>
            <a:r>
              <a:rPr lang="cs-CZ" sz="4000" dirty="0"/>
              <a:t>Řada originálních úvazků PELLENC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271D9624-CD42-7E17-799B-66BA27EA2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130" y="8837089"/>
            <a:ext cx="1805303" cy="733863"/>
          </a:xfrm>
          <a:prstGeom prst="rect">
            <a:avLst/>
          </a:prstGeom>
        </p:spPr>
      </p:pic>
      <p:pic>
        <p:nvPicPr>
          <p:cNvPr id="1026" name="Picture 2" descr="Pellenc UK | Battery Powered Garden Maintenance Equipment">
            <a:extLst>
              <a:ext uri="{FF2B5EF4-FFF2-40B4-BE49-F238E27FC236}">
                <a16:creationId xmlns:a16="http://schemas.microsoft.com/office/drawing/2014/main" id="{E3A68FE9-595E-8E83-BADD-D24A085B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32" y="9031181"/>
            <a:ext cx="155333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dnadpis 7">
            <a:extLst>
              <a:ext uri="{FF2B5EF4-FFF2-40B4-BE49-F238E27FC236}">
                <a16:creationId xmlns:a16="http://schemas.microsoft.com/office/drawing/2014/main" id="{8E466BF5-6F31-0900-0953-5EC3076DD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031494"/>
            <a:ext cx="5143500" cy="239165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" name="Image 3" descr="Une image contenant beignet, sol, donut, Snack&#10;&#10;Le contenu généré par l’IA peut être incorrect.">
            <a:extLst>
              <a:ext uri="{FF2B5EF4-FFF2-40B4-BE49-F238E27FC236}">
                <a16:creationId xmlns:a16="http://schemas.microsoft.com/office/drawing/2014/main" id="{77442AFF-61CF-5161-012F-C15A5E6CB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DECEA"/>
              </a:clrFrom>
              <a:clrTo>
                <a:srgbClr val="EDEC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5" b="89766" l="5066" r="96486">
                        <a14:foregroundMark x1="12186" y1="49415" x2="4108" y2="51608"/>
                        <a14:foregroundMark x1="4108" y1="51608" x2="5568" y2="78655"/>
                        <a14:foregroundMark x1="5568" y1="78655" x2="13921" y2="89912"/>
                        <a14:foregroundMark x1="13921" y1="89912" x2="13921" y2="61550"/>
                        <a14:foregroundMark x1="13921" y1="61550" x2="12597" y2="51462"/>
                        <a14:foregroundMark x1="78686" y1="37281" x2="90005" y2="20906"/>
                        <a14:foregroundMark x1="90005" y1="20906" x2="93793" y2="53070"/>
                        <a14:foregroundMark x1="93793" y1="53070" x2="86992" y2="66520"/>
                        <a14:foregroundMark x1="86992" y1="66520" x2="75582" y2="56433"/>
                        <a14:foregroundMark x1="75582" y1="56433" x2="77453" y2="38012"/>
                        <a14:foregroundMark x1="94386" y1="29971" x2="96486" y2="57456"/>
                        <a14:foregroundMark x1="96486" y1="57456" x2="96257" y2="58772"/>
                        <a14:foregroundMark x1="15107" y1="33918" x2="10908" y2="32018"/>
                        <a14:foregroundMark x1="8398" y1="34649" x2="5066" y2="38012"/>
                        <a14:foregroundMark x1="55043" y1="31287" x2="46463" y2="20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216" y="3486022"/>
            <a:ext cx="5564250" cy="1736768"/>
          </a:xfrm>
          <a:prstGeom prst="rect">
            <a:avLst/>
          </a:prstGeom>
        </p:spPr>
      </p:pic>
      <p:graphicFrame>
        <p:nvGraphicFramePr>
          <p:cNvPr id="11" name="Tableau 5">
            <a:extLst>
              <a:ext uri="{FF2B5EF4-FFF2-40B4-BE49-F238E27FC236}">
                <a16:creationId xmlns:a16="http://schemas.microsoft.com/office/drawing/2014/main" id="{8A230DB8-7CB9-39E1-E8EB-5E31230D6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452593"/>
              </p:ext>
            </p:extLst>
          </p:nvPr>
        </p:nvGraphicFramePr>
        <p:xfrm>
          <a:off x="288130" y="5208694"/>
          <a:ext cx="6281736" cy="28253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7415">
                  <a:extLst>
                    <a:ext uri="{9D8B030D-6E8A-4147-A177-3AD203B41FA5}">
                      <a16:colId xmlns:a16="http://schemas.microsoft.com/office/drawing/2014/main" val="156110930"/>
                    </a:ext>
                  </a:extLst>
                </a:gridCol>
                <a:gridCol w="833397">
                  <a:extLst>
                    <a:ext uri="{9D8B030D-6E8A-4147-A177-3AD203B41FA5}">
                      <a16:colId xmlns:a16="http://schemas.microsoft.com/office/drawing/2014/main" val="1540399427"/>
                    </a:ext>
                  </a:extLst>
                </a:gridCol>
                <a:gridCol w="822980">
                  <a:extLst>
                    <a:ext uri="{9D8B030D-6E8A-4147-A177-3AD203B41FA5}">
                      <a16:colId xmlns:a16="http://schemas.microsoft.com/office/drawing/2014/main" val="123987930"/>
                    </a:ext>
                  </a:extLst>
                </a:gridCol>
                <a:gridCol w="1229262">
                  <a:extLst>
                    <a:ext uri="{9D8B030D-6E8A-4147-A177-3AD203B41FA5}">
                      <a16:colId xmlns:a16="http://schemas.microsoft.com/office/drawing/2014/main" val="1418754648"/>
                    </a:ext>
                  </a:extLst>
                </a:gridCol>
                <a:gridCol w="1177175">
                  <a:extLst>
                    <a:ext uri="{9D8B030D-6E8A-4147-A177-3AD203B41FA5}">
                      <a16:colId xmlns:a16="http://schemas.microsoft.com/office/drawing/2014/main" val="3069780096"/>
                    </a:ext>
                  </a:extLst>
                </a:gridCol>
                <a:gridCol w="1091507">
                  <a:extLst>
                    <a:ext uri="{9D8B030D-6E8A-4147-A177-3AD203B41FA5}">
                      <a16:colId xmlns:a16="http://schemas.microsoft.com/office/drawing/2014/main" val="400852370"/>
                    </a:ext>
                  </a:extLst>
                </a:gridCol>
              </a:tblGrid>
              <a:tr h="37476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Papírové úvazky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 err="1">
                          <a:effectLst/>
                        </a:rPr>
                        <a:t>Climate</a:t>
                      </a:r>
                      <a:r>
                        <a:rPr lang="cs-CZ" sz="1000" u="none" strike="noStrike" dirty="0">
                          <a:effectLst/>
                        </a:rPr>
                        <a:t> úvazky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Standardní úvazky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Nerezové úvazky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4030846039"/>
                  </a:ext>
                </a:extLst>
              </a:tr>
              <a:tr h="3948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u="none" strike="noStrike" dirty="0">
                          <a:effectLst/>
                        </a:rPr>
                        <a:t>Materiál potahu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Papír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PLA (</a:t>
                      </a:r>
                      <a:r>
                        <a:rPr lang="cs-CZ" sz="1000" u="none" strike="noStrike" dirty="0">
                          <a:effectLst/>
                        </a:rPr>
                        <a:t>kukuřičný škrob</a:t>
                      </a:r>
                      <a:r>
                        <a:rPr lang="fr-FR" sz="1000" u="none" strike="noStrike" dirty="0">
                          <a:effectLst/>
                        </a:rPr>
                        <a:t>) + </a:t>
                      </a:r>
                      <a:r>
                        <a:rPr lang="cs-CZ" sz="1000" u="none" strike="noStrike" dirty="0">
                          <a:effectLst/>
                        </a:rPr>
                        <a:t>P</a:t>
                      </a:r>
                      <a:r>
                        <a:rPr lang="fr-FR" sz="1000" u="none" strike="noStrike" dirty="0">
                          <a:effectLst/>
                        </a:rPr>
                        <a:t>ap</a:t>
                      </a:r>
                      <a:r>
                        <a:rPr lang="cs-CZ" sz="1000" u="none" strike="noStrike" dirty="0" err="1">
                          <a:effectLst/>
                        </a:rPr>
                        <a:t>ír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Plast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Plast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3654463151"/>
                  </a:ext>
                </a:extLst>
              </a:tr>
              <a:tr h="3403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u="none" strike="noStrike" dirty="0">
                          <a:effectLst/>
                        </a:rPr>
                        <a:t>Materiál drátu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Železo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Železo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Železo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Nerezová ocel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019703625"/>
                  </a:ext>
                </a:extLst>
              </a:tr>
              <a:tr h="3403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u="none" strike="noStrike" dirty="0">
                          <a:effectLst/>
                        </a:rPr>
                        <a:t>Průměr drátu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0.36 mm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0.44 mm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0.44 mm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0.44 mm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0.44 mm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989583479"/>
                  </a:ext>
                </a:extLst>
              </a:tr>
              <a:tr h="3540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u="none" strike="noStrike" dirty="0">
                          <a:effectLst/>
                        </a:rPr>
                        <a:t>Rozpad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6 až 9 měsíců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7 až 10 měsíců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10 až 12 měsíců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&gt; 3 roky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2332764100"/>
                  </a:ext>
                </a:extLst>
              </a:tr>
              <a:tr h="3403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u="none" strike="noStrike" dirty="0">
                          <a:effectLst/>
                        </a:rPr>
                        <a:t>Nosnost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9 kg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14 kg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14 kg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14 kg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14 kg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309552262"/>
                  </a:ext>
                </a:extLst>
              </a:tr>
              <a:tr h="3403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u="none" strike="noStrike" dirty="0">
                          <a:effectLst/>
                        </a:rPr>
                        <a:t>Dostupnost v</a:t>
                      </a:r>
                      <a:r>
                        <a:rPr lang="fr-FR" sz="900" b="1" u="none" strike="noStrike" dirty="0">
                          <a:effectLst/>
                        </a:rPr>
                        <a:t> 200m </a:t>
                      </a:r>
                      <a:r>
                        <a:rPr lang="cs-CZ" sz="900" b="1" u="none" strike="noStrike" dirty="0">
                          <a:effectLst/>
                        </a:rPr>
                        <a:t>cívce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√ - REF. 57052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√ - REF. 57049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√ - REF. 57273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√ - REF. 57047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√ - REF. 57053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2747044206"/>
                  </a:ext>
                </a:extLst>
              </a:tr>
              <a:tr h="3403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u="none" strike="noStrike" dirty="0">
                          <a:effectLst/>
                        </a:rPr>
                        <a:t>Dostupnost v </a:t>
                      </a:r>
                      <a:r>
                        <a:rPr lang="fr-FR" sz="900" b="1" u="none" strike="noStrike" dirty="0">
                          <a:effectLst/>
                        </a:rPr>
                        <a:t>80m </a:t>
                      </a:r>
                      <a:r>
                        <a:rPr lang="cs-CZ" sz="900" b="1" u="none" strike="noStrike" dirty="0">
                          <a:effectLst/>
                        </a:rPr>
                        <a:t>cívce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√ - REF. 57358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√ - REF. 57357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√ - REF. 57359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√ - REF. 57356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X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126802587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DC3E55F7-51F3-11A1-8CB8-09A68B0648D0}"/>
              </a:ext>
            </a:extLst>
          </p:cNvPr>
          <p:cNvSpPr txBox="1"/>
          <p:nvPr/>
        </p:nvSpPr>
        <p:spPr>
          <a:xfrm>
            <a:off x="204785" y="2076298"/>
            <a:ext cx="64484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Originální úvazky Pellenc se liší podle doby rozpadu, nosnosti a použitého materiálu. Při návinu vazačem vznikají jemné zářezy do drátu úvazku, které působením vlhkosti zajišťují jeho postupný rozpad. V nabídce najdete standardní, papírové i nerezové úvazky, například vhodné pro uchycení kapkové závlahy.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2723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DEA3E-20AE-D2B6-6D1B-76359CA2B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18E39-4683-E0A1-CA9A-D72ACF555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099" y="335048"/>
            <a:ext cx="5696176" cy="3064056"/>
          </a:xfrm>
        </p:spPr>
        <p:txBody>
          <a:bodyPr>
            <a:normAutofit fontScale="90000"/>
          </a:bodyPr>
          <a:lstStyle/>
          <a:p>
            <a:r>
              <a:rPr lang="cs-CZ" dirty="0"/>
              <a:t>Kompatibilita s elektrickými nůžkami C3X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201EF3-BF2B-9D5A-E1E8-7AEE60E64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514" y="1803642"/>
            <a:ext cx="6086972" cy="2391656"/>
          </a:xfrm>
        </p:spPr>
        <p:txBody>
          <a:bodyPr/>
          <a:lstStyle/>
          <a:p>
            <a:pPr algn="just"/>
            <a:r>
              <a:rPr lang="cs-CZ" sz="1600" dirty="0"/>
              <a:t>Vazače využívají integrovanou baterii ALPHA LITE, která je součástí jednotné napájecí platformy Pellenc. Stejnou baterii lze proto použít i s elektrickými nůžkami C3X, což zajišťuje pohodlnou a efektivní práci s více nástroji.</a:t>
            </a:r>
          </a:p>
          <a:p>
            <a:pPr algn="just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E41FEF2B-4505-673A-B4A3-740F9ADCA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50" y="8837089"/>
            <a:ext cx="1805303" cy="733863"/>
          </a:xfrm>
          <a:prstGeom prst="rect">
            <a:avLst/>
          </a:prstGeom>
        </p:spPr>
      </p:pic>
      <p:pic>
        <p:nvPicPr>
          <p:cNvPr id="1026" name="Picture 2" descr="Pellenc UK | Battery Powered Garden Maintenance Equipment">
            <a:extLst>
              <a:ext uri="{FF2B5EF4-FFF2-40B4-BE49-F238E27FC236}">
                <a16:creationId xmlns:a16="http://schemas.microsoft.com/office/drawing/2014/main" id="{39B42F14-90C5-B3E5-8D42-2B57B0F1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52" y="9030952"/>
            <a:ext cx="155333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5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3ED6E7E1-99F8-E834-4040-0D1D8E6996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282"/>
          <a:stretch>
            <a:fillRect/>
          </a:stretch>
        </p:blipFill>
        <p:spPr>
          <a:xfrm>
            <a:off x="0" y="2868970"/>
            <a:ext cx="3900563" cy="3352177"/>
          </a:xfrm>
          <a:prstGeom prst="rect">
            <a:avLst/>
          </a:prstGeom>
        </p:spPr>
      </p:pic>
      <p:sp>
        <p:nvSpPr>
          <p:cNvPr id="10" name="ZoneTexte 10">
            <a:extLst>
              <a:ext uri="{FF2B5EF4-FFF2-40B4-BE49-F238E27FC236}">
                <a16:creationId xmlns:a16="http://schemas.microsoft.com/office/drawing/2014/main" id="{6F60CD5D-B8DB-A137-78DA-842B8889631C}"/>
              </a:ext>
            </a:extLst>
          </p:cNvPr>
          <p:cNvSpPr txBox="1"/>
          <p:nvPr/>
        </p:nvSpPr>
        <p:spPr>
          <a:xfrm>
            <a:off x="2863219" y="3991477"/>
            <a:ext cx="1694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fr-FR" sz="1800" b="0" i="0" u="none" strike="noStrike" baseline="30000" dirty="0">
                <a:solidFill>
                  <a:srgbClr val="3C3D40"/>
                </a:solidFill>
                <a:latin typeface="Sofia Pellenc Condensed" pitchFamily="50" charset="0"/>
              </a:rPr>
              <a:t>C3X </a:t>
            </a:r>
            <a:r>
              <a:rPr lang="cs-CZ" sz="1800" b="0" i="0" u="none" strike="noStrike" baseline="30000" dirty="0">
                <a:solidFill>
                  <a:srgbClr val="3C3D40"/>
                </a:solidFill>
                <a:latin typeface="Sofia Pellenc Condensed" pitchFamily="50" charset="0"/>
              </a:rPr>
              <a:t>elektrické nůžky</a:t>
            </a:r>
            <a:endParaRPr lang="fr-FR" sz="1800" b="0" i="0" u="none" strike="noStrike" baseline="30000" dirty="0">
              <a:solidFill>
                <a:srgbClr val="3C3D40"/>
              </a:solidFill>
              <a:latin typeface="Inter 18pt Light" panose="02000503000000020004" pitchFamily="2" charset="0"/>
            </a:endParaRPr>
          </a:p>
        </p:txBody>
      </p:sp>
      <p:sp>
        <p:nvSpPr>
          <p:cNvPr id="11" name="ZoneTexte 12">
            <a:extLst>
              <a:ext uri="{FF2B5EF4-FFF2-40B4-BE49-F238E27FC236}">
                <a16:creationId xmlns:a16="http://schemas.microsoft.com/office/drawing/2014/main" id="{EB9B23B5-3E8E-FB00-BF85-A8D6B4F04B1D}"/>
              </a:ext>
            </a:extLst>
          </p:cNvPr>
          <p:cNvSpPr txBox="1"/>
          <p:nvPr/>
        </p:nvSpPr>
        <p:spPr>
          <a:xfrm>
            <a:off x="1497733" y="3040192"/>
            <a:ext cx="1694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fr-FR" sz="1800" b="0" i="0" u="none" strike="noStrike" baseline="30000" dirty="0">
                <a:solidFill>
                  <a:srgbClr val="3C3D40"/>
                </a:solidFill>
                <a:latin typeface="Sofia Pellenc Condensed" pitchFamily="50" charset="0"/>
              </a:rPr>
              <a:t>F3X-V25</a:t>
            </a:r>
            <a:endParaRPr lang="fr-FR" sz="1800" b="0" i="0" u="none" strike="noStrike" baseline="30000" dirty="0">
              <a:solidFill>
                <a:srgbClr val="3C3D40"/>
              </a:solidFill>
              <a:latin typeface="Inter 18pt Light" panose="02000503000000020004" pitchFamily="2" charset="0"/>
            </a:endParaRPr>
          </a:p>
        </p:txBody>
      </p:sp>
      <p:sp>
        <p:nvSpPr>
          <p:cNvPr id="12" name="ZoneTexte 13">
            <a:extLst>
              <a:ext uri="{FF2B5EF4-FFF2-40B4-BE49-F238E27FC236}">
                <a16:creationId xmlns:a16="http://schemas.microsoft.com/office/drawing/2014/main" id="{6944E9F9-900F-83A8-3507-F13D7C82FAD3}"/>
              </a:ext>
            </a:extLst>
          </p:cNvPr>
          <p:cNvSpPr txBox="1"/>
          <p:nvPr/>
        </p:nvSpPr>
        <p:spPr>
          <a:xfrm>
            <a:off x="2632447" y="3211573"/>
            <a:ext cx="1694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fr-FR" sz="1800" b="0" i="0" u="none" strike="noStrike" baseline="30000" dirty="0">
                <a:solidFill>
                  <a:srgbClr val="3C3D40"/>
                </a:solidFill>
                <a:latin typeface="Sofia Pellenc Condensed" pitchFamily="50" charset="0"/>
              </a:rPr>
              <a:t>F3X-H35</a:t>
            </a:r>
            <a:endParaRPr lang="fr-FR" sz="1800" b="0" i="0" u="none" strike="noStrike" baseline="30000" dirty="0">
              <a:solidFill>
                <a:srgbClr val="3C3D40"/>
              </a:solidFill>
              <a:latin typeface="Inter 18pt Light" panose="02000503000000020004" pitchFamily="2" charset="0"/>
            </a:endParaRPr>
          </a:p>
        </p:txBody>
      </p:sp>
      <p:graphicFrame>
        <p:nvGraphicFramePr>
          <p:cNvPr id="13" name="Tableau 1">
            <a:extLst>
              <a:ext uri="{FF2B5EF4-FFF2-40B4-BE49-F238E27FC236}">
                <a16:creationId xmlns:a16="http://schemas.microsoft.com/office/drawing/2014/main" id="{8F8DF19A-23AB-3D78-824C-861C790C9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067664"/>
              </p:ext>
            </p:extLst>
          </p:nvPr>
        </p:nvGraphicFramePr>
        <p:xfrm>
          <a:off x="385514" y="6409384"/>
          <a:ext cx="6086972" cy="22638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5116">
                  <a:extLst>
                    <a:ext uri="{9D8B030D-6E8A-4147-A177-3AD203B41FA5}">
                      <a16:colId xmlns:a16="http://schemas.microsoft.com/office/drawing/2014/main" val="3535951915"/>
                    </a:ext>
                  </a:extLst>
                </a:gridCol>
                <a:gridCol w="3711856">
                  <a:extLst>
                    <a:ext uri="{9D8B030D-6E8A-4147-A177-3AD203B41FA5}">
                      <a16:colId xmlns:a16="http://schemas.microsoft.com/office/drawing/2014/main" val="3353319770"/>
                    </a:ext>
                  </a:extLst>
                </a:gridCol>
              </a:tblGrid>
              <a:tr h="28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ALPHA LITE</a:t>
                      </a:r>
                      <a:r>
                        <a:rPr lang="cs-CZ" sz="1100" u="none" strike="noStrike" dirty="0">
                          <a:effectLst/>
                        </a:rPr>
                        <a:t> BATERIE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90327"/>
                  </a:ext>
                </a:extLst>
              </a:tr>
              <a:tr h="32584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Kompatibilita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C3X </a:t>
                      </a:r>
                      <a:r>
                        <a:rPr lang="cs-CZ" sz="1100" u="none" strike="noStrike" dirty="0">
                          <a:effectLst/>
                        </a:rPr>
                        <a:t>elektrické nůžky</a:t>
                      </a:r>
                      <a:endParaRPr lang="fr-FR" sz="11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F3X - V25 / F3X - H35 </a:t>
                      </a:r>
                      <a:r>
                        <a:rPr lang="cs-CZ" sz="1100" u="none" strike="noStrike" dirty="0">
                          <a:effectLst/>
                        </a:rPr>
                        <a:t>vazače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1646847"/>
                  </a:ext>
                </a:extLst>
              </a:tr>
              <a:tr h="19911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Váha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210 g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7329972"/>
                  </a:ext>
                </a:extLst>
              </a:tr>
              <a:tr h="19911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Kapacita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30.2 Wh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9682345"/>
                  </a:ext>
                </a:extLst>
              </a:tr>
              <a:tr h="205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Nominální napětí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10,8 V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3683180"/>
                  </a:ext>
                </a:extLst>
              </a:tr>
              <a:tr h="48426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Průměrná výdrž baterie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Nůžky</a:t>
                      </a:r>
                      <a:r>
                        <a:rPr lang="fr-FR" sz="1100" u="none" strike="noStrike" dirty="0">
                          <a:effectLst/>
                        </a:rPr>
                        <a:t> 2 </a:t>
                      </a:r>
                      <a:r>
                        <a:rPr lang="cs-CZ" sz="1100" u="none" strike="noStrike" dirty="0">
                          <a:effectLst/>
                        </a:rPr>
                        <a:t>až</a:t>
                      </a:r>
                      <a:r>
                        <a:rPr lang="fr-FR" sz="1100" u="none" strike="noStrike" dirty="0">
                          <a:effectLst/>
                        </a:rPr>
                        <a:t> 4 h</a:t>
                      </a:r>
                      <a:r>
                        <a:rPr lang="cs-CZ" sz="1100" u="none" strike="noStrike" dirty="0" err="1">
                          <a:effectLst/>
                        </a:rPr>
                        <a:t>odiny</a:t>
                      </a:r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- 3,000 </a:t>
                      </a:r>
                      <a:r>
                        <a:rPr lang="cs-CZ" sz="1100" u="none" strike="noStrike" dirty="0">
                          <a:effectLst/>
                        </a:rPr>
                        <a:t>až</a:t>
                      </a:r>
                      <a:r>
                        <a:rPr lang="fr-FR" sz="1100" u="none" strike="noStrike" dirty="0">
                          <a:effectLst/>
                        </a:rPr>
                        <a:t> 4,000 </a:t>
                      </a:r>
                      <a:r>
                        <a:rPr lang="cs-CZ" sz="1100" u="none" strike="noStrike" dirty="0">
                          <a:effectLst/>
                        </a:rPr>
                        <a:t>střihů</a:t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r>
                        <a:rPr lang="cs-CZ" sz="1100" u="none" strike="noStrike" dirty="0">
                          <a:effectLst/>
                        </a:rPr>
                        <a:t>Vazač</a:t>
                      </a:r>
                      <a:r>
                        <a:rPr lang="fr-FR" sz="1100" u="none" strike="noStrike" dirty="0">
                          <a:effectLst/>
                        </a:rPr>
                        <a:t> 1 d</a:t>
                      </a:r>
                      <a:r>
                        <a:rPr lang="cs-CZ" sz="1100" u="none" strike="noStrike" dirty="0">
                          <a:effectLst/>
                        </a:rPr>
                        <a:t>en</a:t>
                      </a:r>
                      <a:r>
                        <a:rPr lang="fr-FR" sz="1100" u="none" strike="noStrike" dirty="0">
                          <a:effectLst/>
                        </a:rPr>
                        <a:t> - 13,000 </a:t>
                      </a:r>
                      <a:r>
                        <a:rPr lang="cs-CZ" sz="1100" u="none" strike="noStrike" dirty="0">
                          <a:effectLst/>
                        </a:rPr>
                        <a:t>úvazků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183934"/>
                  </a:ext>
                </a:extLst>
              </a:tr>
              <a:tr h="20796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Doba nabíjení </a:t>
                      </a:r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r>
                        <a:rPr lang="cs-CZ" sz="1100" b="1" u="none" strike="noStrike" dirty="0">
                          <a:effectLst/>
                        </a:rPr>
                        <a:t> </a:t>
                      </a:r>
                      <a:r>
                        <a:rPr lang="fr-FR" sz="1100" b="1" u="none" strike="noStrike" dirty="0">
                          <a:effectLst/>
                        </a:rPr>
                        <a:t>&gt;</a:t>
                      </a:r>
                      <a:r>
                        <a:rPr lang="cs-CZ" sz="1100" b="1" u="none" strike="noStrike" dirty="0">
                          <a:effectLst/>
                        </a:rPr>
                        <a:t> </a:t>
                      </a:r>
                      <a:r>
                        <a:rPr lang="fr-FR" sz="1100" b="1" u="none" strike="noStrike" dirty="0">
                          <a:effectLst/>
                        </a:rPr>
                        <a:t>100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 h 30 (Alpha Lite </a:t>
                      </a:r>
                      <a:r>
                        <a:rPr lang="cs-CZ" sz="1100" u="none" strike="noStrike" dirty="0">
                          <a:effectLst/>
                        </a:rPr>
                        <a:t>nabíječka</a:t>
                      </a:r>
                      <a:r>
                        <a:rPr lang="fr-FR" sz="1100" u="none" strike="noStrike" dirty="0">
                          <a:effectLst/>
                        </a:rPr>
                        <a:t>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9150053"/>
                  </a:ext>
                </a:extLst>
              </a:tr>
              <a:tr h="32584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Systém uskladnění baterie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Ano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3801998"/>
                  </a:ext>
                </a:extLst>
              </a:tr>
            </a:tbl>
          </a:graphicData>
        </a:graphic>
      </p:graphicFrame>
      <p:pic>
        <p:nvPicPr>
          <p:cNvPr id="14" name="Image 5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B29F013D-A3FB-3587-6878-87322E8389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16" r="29869" b="55252"/>
          <a:stretch>
            <a:fillRect/>
          </a:stretch>
        </p:blipFill>
        <p:spPr>
          <a:xfrm>
            <a:off x="3347084" y="4549687"/>
            <a:ext cx="1335649" cy="1842841"/>
          </a:xfrm>
          <a:prstGeom prst="rect">
            <a:avLst/>
          </a:prstGeom>
        </p:spPr>
      </p:pic>
      <p:sp>
        <p:nvSpPr>
          <p:cNvPr id="15" name="ZoneTexte 7">
            <a:extLst>
              <a:ext uri="{FF2B5EF4-FFF2-40B4-BE49-F238E27FC236}">
                <a16:creationId xmlns:a16="http://schemas.microsoft.com/office/drawing/2014/main" id="{A729BBEA-C862-5575-BD2E-CDF6BB6CE2CD}"/>
              </a:ext>
            </a:extLst>
          </p:cNvPr>
          <p:cNvSpPr txBox="1"/>
          <p:nvPr/>
        </p:nvSpPr>
        <p:spPr>
          <a:xfrm>
            <a:off x="4557961" y="4833863"/>
            <a:ext cx="175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fr-FR" sz="1800" b="0" i="0" u="none" strike="noStrike" baseline="30000" dirty="0">
                <a:solidFill>
                  <a:srgbClr val="3C3D40"/>
                </a:solidFill>
                <a:latin typeface="Sofia Pellenc Condensed" pitchFamily="50" charset="0"/>
              </a:rPr>
              <a:t>ALPHA LITE </a:t>
            </a:r>
            <a:r>
              <a:rPr lang="cs-CZ" sz="1800" b="0" i="0" u="none" strike="noStrike" baseline="30000" dirty="0">
                <a:solidFill>
                  <a:srgbClr val="3C3D40"/>
                </a:solidFill>
                <a:latin typeface="Sofia Pellenc Condensed" pitchFamily="50" charset="0"/>
              </a:rPr>
              <a:t>nabíjecí stanice 3 baterie</a:t>
            </a:r>
            <a:endParaRPr lang="fr-FR" sz="1800" b="0" i="0" u="none" strike="noStrike" baseline="30000" dirty="0">
              <a:solidFill>
                <a:srgbClr val="3C3D40"/>
              </a:solidFill>
              <a:latin typeface="Sofia Pellenc Condensed" pitchFamily="50" charset="0"/>
            </a:endParaRPr>
          </a:p>
        </p:txBody>
      </p:sp>
      <p:sp>
        <p:nvSpPr>
          <p:cNvPr id="16" name="ZoneTexte 8">
            <a:extLst>
              <a:ext uri="{FF2B5EF4-FFF2-40B4-BE49-F238E27FC236}">
                <a16:creationId xmlns:a16="http://schemas.microsoft.com/office/drawing/2014/main" id="{BC991DC2-9D83-4B93-A81D-ACEC2B896C71}"/>
              </a:ext>
            </a:extLst>
          </p:cNvPr>
          <p:cNvSpPr txBox="1"/>
          <p:nvPr/>
        </p:nvSpPr>
        <p:spPr>
          <a:xfrm>
            <a:off x="4557443" y="5345906"/>
            <a:ext cx="175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fr-FR" sz="1800" b="0" i="0" u="none" strike="noStrike" baseline="30000" dirty="0">
                <a:solidFill>
                  <a:srgbClr val="3C3D40"/>
                </a:solidFill>
                <a:latin typeface="Sofia Pellenc Condensed" pitchFamily="50" charset="0"/>
              </a:rPr>
              <a:t>ALPHA LITE </a:t>
            </a:r>
            <a:r>
              <a:rPr lang="cs-CZ" sz="1800" b="0" i="0" u="none" strike="noStrike" baseline="30000" dirty="0">
                <a:solidFill>
                  <a:srgbClr val="3C3D40"/>
                </a:solidFill>
                <a:latin typeface="Sofia Pellenc Condensed" pitchFamily="50" charset="0"/>
              </a:rPr>
              <a:t>nabíječka 1 baterie</a:t>
            </a:r>
            <a:endParaRPr lang="fr-FR" sz="1800" b="0" i="0" u="none" strike="noStrike" baseline="30000" dirty="0">
              <a:solidFill>
                <a:srgbClr val="3C3D40"/>
              </a:solidFill>
              <a:latin typeface="Sofia Pellenc Condensed" pitchFamily="50" charset="0"/>
            </a:endParaRPr>
          </a:p>
        </p:txBody>
      </p:sp>
      <p:sp>
        <p:nvSpPr>
          <p:cNvPr id="17" name="ZoneTexte 9">
            <a:extLst>
              <a:ext uri="{FF2B5EF4-FFF2-40B4-BE49-F238E27FC236}">
                <a16:creationId xmlns:a16="http://schemas.microsoft.com/office/drawing/2014/main" id="{21206A66-960A-7F72-7262-152E06B9B432}"/>
              </a:ext>
            </a:extLst>
          </p:cNvPr>
          <p:cNvSpPr txBox="1"/>
          <p:nvPr/>
        </p:nvSpPr>
        <p:spPr>
          <a:xfrm>
            <a:off x="4557443" y="5820829"/>
            <a:ext cx="175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fr-FR" sz="1800" b="0" i="0" u="none" strike="noStrike" baseline="30000" dirty="0">
                <a:solidFill>
                  <a:srgbClr val="3C3D40"/>
                </a:solidFill>
                <a:latin typeface="Sofia Pellenc Condensed" pitchFamily="50" charset="0"/>
              </a:rPr>
              <a:t>ALPHA LITE </a:t>
            </a:r>
            <a:r>
              <a:rPr lang="cs-CZ" sz="1800" b="0" i="0" u="none" strike="noStrike" baseline="30000" dirty="0">
                <a:solidFill>
                  <a:srgbClr val="3C3D40"/>
                </a:solidFill>
                <a:latin typeface="Sofia Pellenc Condensed" pitchFamily="50" charset="0"/>
              </a:rPr>
              <a:t>přenosná nabíječka</a:t>
            </a:r>
            <a:endParaRPr lang="fr-FR" sz="1800" b="0" i="0" u="none" strike="noStrike" baseline="30000" dirty="0">
              <a:solidFill>
                <a:srgbClr val="3C3D40"/>
              </a:solidFill>
              <a:latin typeface="Inter 18pt Ligh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3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D1B4A-70EA-A686-5397-2F9C39DD6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8EFB3-B532-99E2-5252-67057B5BF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518" y="65417"/>
            <a:ext cx="5696176" cy="733863"/>
          </a:xfrm>
        </p:spPr>
        <p:txBody>
          <a:bodyPr>
            <a:normAutofit/>
          </a:bodyPr>
          <a:lstStyle/>
          <a:p>
            <a:r>
              <a:rPr lang="cs-CZ" sz="2800" dirty="0"/>
              <a:t>Cenová nabídka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337D0C4C-0157-C677-03F9-242B4BF18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50" y="8837089"/>
            <a:ext cx="1805303" cy="733863"/>
          </a:xfrm>
          <a:prstGeom prst="rect">
            <a:avLst/>
          </a:prstGeom>
        </p:spPr>
      </p:pic>
      <p:pic>
        <p:nvPicPr>
          <p:cNvPr id="1026" name="Picture 2" descr="Pellenc UK | Battery Powered Garden Maintenance Equipment">
            <a:extLst>
              <a:ext uri="{FF2B5EF4-FFF2-40B4-BE49-F238E27FC236}">
                <a16:creationId xmlns:a16="http://schemas.microsoft.com/office/drawing/2014/main" id="{0B49732D-6908-4697-07A4-8B3508D76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52" y="9030952"/>
            <a:ext cx="155333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12">
            <a:extLst>
              <a:ext uri="{FF2B5EF4-FFF2-40B4-BE49-F238E27FC236}">
                <a16:creationId xmlns:a16="http://schemas.microsoft.com/office/drawing/2014/main" id="{38A3463B-27F3-C3CB-C12C-313924935F73}"/>
              </a:ext>
            </a:extLst>
          </p:cNvPr>
          <p:cNvSpPr txBox="1"/>
          <p:nvPr/>
        </p:nvSpPr>
        <p:spPr>
          <a:xfrm>
            <a:off x="514350" y="902242"/>
            <a:ext cx="2330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baseline="30000" dirty="0">
                <a:solidFill>
                  <a:srgbClr val="3C3D40"/>
                </a:solidFill>
                <a:latin typeface="Sofia Pellenc Condensed" pitchFamily="50" charset="0"/>
              </a:rPr>
              <a:t>Sada</a:t>
            </a:r>
            <a:r>
              <a:rPr lang="fr-FR" sz="2400" b="1" baseline="30000" dirty="0">
                <a:solidFill>
                  <a:srgbClr val="3C3D40"/>
                </a:solidFill>
                <a:latin typeface="Sofia Pellenc Condensed" pitchFamily="50" charset="0"/>
              </a:rPr>
              <a:t> F3X-V25</a:t>
            </a:r>
            <a:r>
              <a:rPr lang="cs-CZ" sz="2400" b="1" baseline="30000" dirty="0">
                <a:solidFill>
                  <a:srgbClr val="3C3D40"/>
                </a:solidFill>
                <a:latin typeface="Sofia Pellenc Condensed" pitchFamily="50" charset="0"/>
              </a:rPr>
              <a:t> </a:t>
            </a:r>
          </a:p>
        </p:txBody>
      </p:sp>
      <p:pic>
        <p:nvPicPr>
          <p:cNvPr id="5" name="Image 14" descr="Une image contenant outil, forer, Outil électrique, Perceuse&#10;&#10;Le contenu généré par l’IA peut être incorrect.">
            <a:extLst>
              <a:ext uri="{FF2B5EF4-FFF2-40B4-BE49-F238E27FC236}">
                <a16:creationId xmlns:a16="http://schemas.microsoft.com/office/drawing/2014/main" id="{1A56C1A1-837F-8492-B3BA-1748BC3E3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1228171"/>
            <a:ext cx="1605397" cy="1605397"/>
          </a:xfrm>
          <a:prstGeom prst="rect">
            <a:avLst/>
          </a:prstGeom>
        </p:spPr>
      </p:pic>
      <p:pic>
        <p:nvPicPr>
          <p:cNvPr id="6" name="Image 22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5B246EB1-C88D-58B4-9A02-F007AF61B3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622" y="1896133"/>
            <a:ext cx="1392944" cy="1044708"/>
          </a:xfrm>
          <a:prstGeom prst="rect">
            <a:avLst/>
          </a:prstGeom>
        </p:spPr>
      </p:pic>
      <p:pic>
        <p:nvPicPr>
          <p:cNvPr id="7" name="Image 24" descr="Une image contenant obscurité, nuit, gratte-ciel, sombre&#10;&#10;Le contenu généré par l’IA peut être incorrect.">
            <a:extLst>
              <a:ext uri="{FF2B5EF4-FFF2-40B4-BE49-F238E27FC236}">
                <a16:creationId xmlns:a16="http://schemas.microsoft.com/office/drawing/2014/main" id="{0548DB0C-0093-2F7E-A74F-07CF81A2BF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1636" y="2066759"/>
            <a:ext cx="543823" cy="703457"/>
          </a:xfrm>
          <a:prstGeom prst="rect">
            <a:avLst/>
          </a:prstGeom>
        </p:spPr>
      </p:pic>
      <p:pic>
        <p:nvPicPr>
          <p:cNvPr id="18" name="Image 29" descr="Une image contenant outil, ciseaux, Article de bureau&#10;&#10;Le contenu généré par l’IA peut être incorrect.">
            <a:extLst>
              <a:ext uri="{FF2B5EF4-FFF2-40B4-BE49-F238E27FC236}">
                <a16:creationId xmlns:a16="http://schemas.microsoft.com/office/drawing/2014/main" id="{CF54B095-6B8F-3A86-A2ED-1ECDEC38FE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84" b="89987" l="10000" r="90000">
                        <a14:foregroundMark x1="13896" y1="51476" x2="14805" y2="49166"/>
                        <a14:foregroundMark x1="12078" y1="55969" x2="12597" y2="54685"/>
                        <a14:foregroundMark x1="12468" y1="60077" x2="12078" y2="62388"/>
                        <a14:foregroundMark x1="14026" y1="48652" x2="13636" y2="51605"/>
                        <a14:foregroundMark x1="12078" y1="62388" x2="13766" y2="65212"/>
                        <a14:foregroundMark x1="36494" y1="64313" x2="35455" y2="65340"/>
                        <a14:foregroundMark x1="45325" y1="82413" x2="45325" y2="82413"/>
                        <a14:foregroundMark x1="45455" y1="82028" x2="44805" y2="82927"/>
                        <a14:foregroundMark x1="47143" y1="81258" x2="49351" y2="75481"/>
                        <a14:foregroundMark x1="49740" y1="75738" x2="48182" y2="78562"/>
                        <a14:foregroundMark x1="29740" y1="70218" x2="28052" y2="73556"/>
                        <a14:foregroundMark x1="30000" y1="84467" x2="27403" y2="84211"/>
                        <a14:foregroundMark x1="29740" y1="84467" x2="26623" y2="85237"/>
                        <a14:foregroundMark x1="27792" y1="84852" x2="26364" y2="85237"/>
                        <a14:foregroundMark x1="28442" y1="85623" x2="26623" y2="86008"/>
                        <a14:foregroundMark x1="27922" y1="85237" x2="26364" y2="84339"/>
                        <a14:foregroundMark x1="28182" y1="83312" x2="25325" y2="84211"/>
                        <a14:foregroundMark x1="27792" y1="84596" x2="25974" y2="85237"/>
                        <a14:foregroundMark x1="28052" y1="85237" x2="27143" y2="86008"/>
                        <a14:foregroundMark x1="10260" y1="56739" x2="10779" y2="58023"/>
                        <a14:foregroundMark x1="10130" y1="57766" x2="10130" y2="57766"/>
                        <a14:foregroundMark x1="10000" y1="57253" x2="10000" y2="55584"/>
                        <a14:foregroundMark x1="10130" y1="54172" x2="10130" y2="54172"/>
                        <a14:foregroundMark x1="47403" y1="68678" x2="46623" y2="65597"/>
                        <a14:backgroundMark x1="25584" y1="52375" x2="23117" y2="50834"/>
                        <a14:backgroundMark x1="34545" y1="60334" x2="39870" y2="56226"/>
                        <a14:backgroundMark x1="41688" y1="56483" x2="43896" y2="53787"/>
                        <a14:backgroundMark x1="41688" y1="72529" x2="37403" y2="77150"/>
                        <a14:backgroundMark x1="14156" y1="51476" x2="16494" y2="61746"/>
                        <a14:backgroundMark x1="16234" y1="59820" x2="13377" y2="57253"/>
                        <a14:backgroundMark x1="13766" y1="58151" x2="15455" y2="60462"/>
                        <a14:backgroundMark x1="15195" y1="60334" x2="13506" y2="56739"/>
                        <a14:backgroundMark x1="34286" y1="82413" x2="34286" y2="82413"/>
                        <a14:backgroundMark x1="47013" y1="50578" x2="47013" y2="50578"/>
                        <a14:backgroundMark x1="48312" y1="49551" x2="48312" y2="49551"/>
                        <a14:backgroundMark x1="48961" y1="48652" x2="48961" y2="48652"/>
                        <a14:backgroundMark x1="50130" y1="47497" x2="50130" y2="47497"/>
                        <a14:backgroundMark x1="32857" y1="45571" x2="34416" y2="46727"/>
                        <a14:backgroundMark x1="35455" y1="48652" x2="35455" y2="48652"/>
                        <a14:backgroundMark x1="36104" y1="49422" x2="36104" y2="49422"/>
                        <a14:backgroundMark x1="12987" y1="57510" x2="13377" y2="58151"/>
                        <a14:backgroundMark x1="15974" y1="62773" x2="15974" y2="62773"/>
                        <a14:backgroundMark x1="12987" y1="53915" x2="12597" y2="55071"/>
                        <a14:backgroundMark x1="13506" y1="64698" x2="13506" y2="64698"/>
                        <a14:backgroundMark x1="13896" y1="65340" x2="13896" y2="65340"/>
                        <a14:backgroundMark x1="13506" y1="65212" x2="13506" y2="65212"/>
                        <a14:backgroundMark x1="47013" y1="68678" x2="47013" y2="68678"/>
                        <a14:backgroundMark x1="47532" y1="69576" x2="47532" y2="69576"/>
                        <a14:backgroundMark x1="47662" y1="70732" x2="47662" y2="71117"/>
                        <a14:backgroundMark x1="48182" y1="72144" x2="48442" y2="70090"/>
                        <a14:backgroundMark x1="47143" y1="70860" x2="47662" y2="68549"/>
                        <a14:backgroundMark x1="46753" y1="68421" x2="47403" y2="73427"/>
                        <a14:backgroundMark x1="48961" y1="72657" x2="47532" y2="73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67794">
            <a:off x="3335939" y="2045793"/>
            <a:ext cx="838304" cy="848350"/>
          </a:xfrm>
          <a:prstGeom prst="rect">
            <a:avLst/>
          </a:prstGeom>
        </p:spPr>
      </p:pic>
      <p:pic>
        <p:nvPicPr>
          <p:cNvPr id="19" name="Picture 4" descr="Image générée">
            <a:extLst>
              <a:ext uri="{FF2B5EF4-FFF2-40B4-BE49-F238E27FC236}">
                <a16:creationId xmlns:a16="http://schemas.microsoft.com/office/drawing/2014/main" id="{43E9B3A7-7E48-3D41-DEC5-936820C77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55" y="1448678"/>
            <a:ext cx="1543489" cy="15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8">
            <a:extLst>
              <a:ext uri="{FF2B5EF4-FFF2-40B4-BE49-F238E27FC236}">
                <a16:creationId xmlns:a16="http://schemas.microsoft.com/office/drawing/2014/main" id="{14D63A96-80D6-1B5E-CB1A-A9025F589F38}"/>
              </a:ext>
            </a:extLst>
          </p:cNvPr>
          <p:cNvSpPr txBox="1"/>
          <p:nvPr/>
        </p:nvSpPr>
        <p:spPr>
          <a:xfrm>
            <a:off x="514350" y="5110264"/>
            <a:ext cx="27500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cs-CZ" sz="2400" b="1" baseline="30000" dirty="0">
                <a:solidFill>
                  <a:srgbClr val="3C3D40"/>
                </a:solidFill>
                <a:latin typeface="Sofia Pellenc Condensed" pitchFamily="50" charset="0"/>
              </a:rPr>
              <a:t>Sada </a:t>
            </a:r>
            <a:r>
              <a:rPr lang="fr-FR" sz="2400" b="1" baseline="30000" dirty="0">
                <a:solidFill>
                  <a:srgbClr val="3C3D40"/>
                </a:solidFill>
                <a:latin typeface="Sofia Pellenc Condensed" pitchFamily="50" charset="0"/>
              </a:rPr>
              <a:t>F3X-H3</a:t>
            </a:r>
            <a:r>
              <a:rPr lang="cs-CZ" sz="2400" b="1" baseline="30000" dirty="0">
                <a:solidFill>
                  <a:srgbClr val="3C3D40"/>
                </a:solidFill>
                <a:latin typeface="Sofia Pellenc Condensed" pitchFamily="50" charset="0"/>
              </a:rPr>
              <a:t>5</a:t>
            </a:r>
            <a:endParaRPr lang="fr-FR" sz="2400" b="1" baseline="30000" dirty="0">
              <a:solidFill>
                <a:srgbClr val="3C3D40"/>
              </a:solidFill>
              <a:latin typeface="Sofia Pellenc Condensed" pitchFamily="50" charset="0"/>
            </a:endParaRPr>
          </a:p>
        </p:txBody>
      </p:sp>
      <p:pic>
        <p:nvPicPr>
          <p:cNvPr id="22" name="Image 16" descr="Une image contenant outil, forer, Outil électrique, levier&#10;&#10;Le contenu généré par l’IA peut être incorrect.">
            <a:extLst>
              <a:ext uri="{FF2B5EF4-FFF2-40B4-BE49-F238E27FC236}">
                <a16:creationId xmlns:a16="http://schemas.microsoft.com/office/drawing/2014/main" id="{856BC019-4787-15F0-8F3F-15546BD967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57" y="5255558"/>
            <a:ext cx="1605397" cy="1605397"/>
          </a:xfrm>
          <a:prstGeom prst="rect">
            <a:avLst/>
          </a:prstGeom>
        </p:spPr>
      </p:pic>
      <p:pic>
        <p:nvPicPr>
          <p:cNvPr id="23" name="Image 30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1AD6B245-CDDF-214B-2E25-64192F9A3A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747" y="5874979"/>
            <a:ext cx="1392944" cy="1044708"/>
          </a:xfrm>
          <a:prstGeom prst="rect">
            <a:avLst/>
          </a:prstGeom>
        </p:spPr>
      </p:pic>
      <p:pic>
        <p:nvPicPr>
          <p:cNvPr id="24" name="Image 31" descr="Une image contenant obscurité, nuit, gratte-ciel, sombre&#10;&#10;Le contenu généré par l’IA peut être incorrect.">
            <a:extLst>
              <a:ext uri="{FF2B5EF4-FFF2-40B4-BE49-F238E27FC236}">
                <a16:creationId xmlns:a16="http://schemas.microsoft.com/office/drawing/2014/main" id="{21D3A5F6-F016-16FC-3EA3-7926861101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9761" y="6045605"/>
            <a:ext cx="543823" cy="703457"/>
          </a:xfrm>
          <a:prstGeom prst="rect">
            <a:avLst/>
          </a:prstGeom>
        </p:spPr>
      </p:pic>
      <p:pic>
        <p:nvPicPr>
          <p:cNvPr id="25" name="Image 33" descr="Une image contenant outil, ciseaux, Article de bureau&#10;&#10;Le contenu généré par l’IA peut être incorrect.">
            <a:extLst>
              <a:ext uri="{FF2B5EF4-FFF2-40B4-BE49-F238E27FC236}">
                <a16:creationId xmlns:a16="http://schemas.microsoft.com/office/drawing/2014/main" id="{5DAA333D-7F1B-B59E-E83F-479B6A2A86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84" b="89987" l="10000" r="90000">
                        <a14:foregroundMark x1="13896" y1="51476" x2="14805" y2="49166"/>
                        <a14:foregroundMark x1="12078" y1="55969" x2="12597" y2="54685"/>
                        <a14:foregroundMark x1="12468" y1="60077" x2="12078" y2="62388"/>
                        <a14:foregroundMark x1="14026" y1="48652" x2="13636" y2="51605"/>
                        <a14:foregroundMark x1="12078" y1="62388" x2="13766" y2="65212"/>
                        <a14:foregroundMark x1="36494" y1="64313" x2="35455" y2="65340"/>
                        <a14:foregroundMark x1="45325" y1="82413" x2="45325" y2="82413"/>
                        <a14:foregroundMark x1="45455" y1="82028" x2="44805" y2="82927"/>
                        <a14:foregroundMark x1="47143" y1="81258" x2="49351" y2="75481"/>
                        <a14:foregroundMark x1="49740" y1="75738" x2="48182" y2="78562"/>
                        <a14:foregroundMark x1="29740" y1="70218" x2="28052" y2="73556"/>
                        <a14:foregroundMark x1="30000" y1="84467" x2="27403" y2="84211"/>
                        <a14:foregroundMark x1="29740" y1="84467" x2="26623" y2="85237"/>
                        <a14:foregroundMark x1="27792" y1="84852" x2="26364" y2="85237"/>
                        <a14:foregroundMark x1="28442" y1="85623" x2="26623" y2="86008"/>
                        <a14:foregroundMark x1="27922" y1="85237" x2="26364" y2="84339"/>
                        <a14:foregroundMark x1="28182" y1="83312" x2="25325" y2="84211"/>
                        <a14:foregroundMark x1="27792" y1="84596" x2="25974" y2="85237"/>
                        <a14:foregroundMark x1="28052" y1="85237" x2="27143" y2="86008"/>
                        <a14:foregroundMark x1="10260" y1="56739" x2="10779" y2="58023"/>
                        <a14:foregroundMark x1="10130" y1="57766" x2="10130" y2="57766"/>
                        <a14:foregroundMark x1="10000" y1="57253" x2="10000" y2="55584"/>
                        <a14:foregroundMark x1="10130" y1="54172" x2="10130" y2="54172"/>
                        <a14:foregroundMark x1="47403" y1="68678" x2="46623" y2="65597"/>
                        <a14:backgroundMark x1="25584" y1="52375" x2="23117" y2="50834"/>
                        <a14:backgroundMark x1="34545" y1="60334" x2="39870" y2="56226"/>
                        <a14:backgroundMark x1="41688" y1="56483" x2="43896" y2="53787"/>
                        <a14:backgroundMark x1="41688" y1="72529" x2="37403" y2="77150"/>
                        <a14:backgroundMark x1="14156" y1="51476" x2="16494" y2="61746"/>
                        <a14:backgroundMark x1="16234" y1="59820" x2="13377" y2="57253"/>
                        <a14:backgroundMark x1="13766" y1="58151" x2="15455" y2="60462"/>
                        <a14:backgroundMark x1="15195" y1="60334" x2="13506" y2="56739"/>
                        <a14:backgroundMark x1="34286" y1="82413" x2="34286" y2="82413"/>
                        <a14:backgroundMark x1="47013" y1="50578" x2="47013" y2="50578"/>
                        <a14:backgroundMark x1="48312" y1="49551" x2="48312" y2="49551"/>
                        <a14:backgroundMark x1="48961" y1="48652" x2="48961" y2="48652"/>
                        <a14:backgroundMark x1="50130" y1="47497" x2="50130" y2="47497"/>
                        <a14:backgroundMark x1="32857" y1="45571" x2="34416" y2="46727"/>
                        <a14:backgroundMark x1="35455" y1="48652" x2="35455" y2="48652"/>
                        <a14:backgroundMark x1="36104" y1="49422" x2="36104" y2="49422"/>
                        <a14:backgroundMark x1="12987" y1="57510" x2="13377" y2="58151"/>
                        <a14:backgroundMark x1="15974" y1="62773" x2="15974" y2="62773"/>
                        <a14:backgroundMark x1="12987" y1="53915" x2="12597" y2="55071"/>
                        <a14:backgroundMark x1="13506" y1="64698" x2="13506" y2="64698"/>
                        <a14:backgroundMark x1="13896" y1="65340" x2="13896" y2="65340"/>
                        <a14:backgroundMark x1="13506" y1="65212" x2="13506" y2="65212"/>
                        <a14:backgroundMark x1="47013" y1="68678" x2="47013" y2="68678"/>
                        <a14:backgroundMark x1="47532" y1="69576" x2="47532" y2="69576"/>
                        <a14:backgroundMark x1="47662" y1="70732" x2="47662" y2="71117"/>
                        <a14:backgroundMark x1="48182" y1="72144" x2="48442" y2="70090"/>
                        <a14:backgroundMark x1="47143" y1="70860" x2="47662" y2="68549"/>
                        <a14:backgroundMark x1="46753" y1="68421" x2="47403" y2="73427"/>
                        <a14:backgroundMark x1="48961" y1="72657" x2="47532" y2="73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67794">
            <a:off x="3464064" y="6024639"/>
            <a:ext cx="838304" cy="848350"/>
          </a:xfrm>
          <a:prstGeom prst="rect">
            <a:avLst/>
          </a:prstGeom>
        </p:spPr>
      </p:pic>
      <p:pic>
        <p:nvPicPr>
          <p:cNvPr id="26" name="Picture 4" descr="Image générée">
            <a:extLst>
              <a:ext uri="{FF2B5EF4-FFF2-40B4-BE49-F238E27FC236}">
                <a16:creationId xmlns:a16="http://schemas.microsoft.com/office/drawing/2014/main" id="{9913A7F0-EB77-A4C1-C4E7-399A63AF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195" y="5476065"/>
            <a:ext cx="1543489" cy="15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B21897E9-652F-4456-0A69-71C186CE0C91}"/>
              </a:ext>
            </a:extLst>
          </p:cNvPr>
          <p:cNvSpPr txBox="1"/>
          <p:nvPr/>
        </p:nvSpPr>
        <p:spPr>
          <a:xfrm>
            <a:off x="580912" y="2854817"/>
            <a:ext cx="5629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Vazač F3X-V25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Cívka 80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1 Baterie ALPHA 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Nabíječka ALPHA LITE na 1 baterii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Nůžky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Kufřík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r>
              <a:rPr lang="cs-CZ" sz="1200" dirty="0"/>
              <a:t>Cena bez DPH	</a:t>
            </a:r>
            <a:r>
              <a:rPr lang="cs-CZ" sz="1200" strike="sngStrike" dirty="0"/>
              <a:t>20 500 Kč</a:t>
            </a:r>
            <a:r>
              <a:rPr lang="cs-CZ" sz="1200" dirty="0"/>
              <a:t>	00 000 Kč</a:t>
            </a:r>
          </a:p>
          <a:p>
            <a:r>
              <a:rPr lang="cs-CZ" sz="1200" dirty="0"/>
              <a:t>Cena včetně DPH 	</a:t>
            </a:r>
            <a:r>
              <a:rPr lang="cs-CZ" sz="1200" strike="sngStrike" dirty="0"/>
              <a:t>24 805 Kč</a:t>
            </a:r>
            <a:r>
              <a:rPr lang="cs-CZ" sz="1200" dirty="0"/>
              <a:t>	00 000 Kč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46F0E961-4E9B-60DC-B514-B24824FAEBA9}"/>
              </a:ext>
            </a:extLst>
          </p:cNvPr>
          <p:cNvSpPr txBox="1"/>
          <p:nvPr/>
        </p:nvSpPr>
        <p:spPr>
          <a:xfrm>
            <a:off x="496661" y="6790909"/>
            <a:ext cx="5629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Vazač F3X-H35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Cívka 80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1 Baterie ALPHA 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Nabíječka ALPHA LITE na 1 baterii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Nůžky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Kufřík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r>
              <a:rPr lang="cs-CZ" sz="1200" dirty="0"/>
              <a:t>Cena bez DPH	</a:t>
            </a:r>
            <a:r>
              <a:rPr lang="cs-CZ" sz="1200" strike="sngStrike" dirty="0"/>
              <a:t>20 500 Kč</a:t>
            </a:r>
            <a:r>
              <a:rPr lang="cs-CZ" sz="1200" dirty="0"/>
              <a:t>	00 000 Kč</a:t>
            </a:r>
          </a:p>
          <a:p>
            <a:r>
              <a:rPr lang="cs-CZ" sz="1200" dirty="0"/>
              <a:t>Cena včetně DPH 	</a:t>
            </a:r>
            <a:r>
              <a:rPr lang="cs-CZ" sz="1200" strike="sngStrike" dirty="0"/>
              <a:t>24 805 Kč</a:t>
            </a:r>
            <a:r>
              <a:rPr lang="cs-CZ" sz="1200" dirty="0"/>
              <a:t>	00 000 Kč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cxnSp>
        <p:nvCxnSpPr>
          <p:cNvPr id="29" name="Connecteur droit 47">
            <a:extLst>
              <a:ext uri="{FF2B5EF4-FFF2-40B4-BE49-F238E27FC236}">
                <a16:creationId xmlns:a16="http://schemas.microsoft.com/office/drawing/2014/main" id="{B655F7EB-E1D9-FD5C-FA20-70FE8A7B8EAE}"/>
              </a:ext>
            </a:extLst>
          </p:cNvPr>
          <p:cNvCxnSpPr>
            <a:cxnSpLocks/>
          </p:cNvCxnSpPr>
          <p:nvPr/>
        </p:nvCxnSpPr>
        <p:spPr>
          <a:xfrm flipH="1">
            <a:off x="276225" y="4835652"/>
            <a:ext cx="61962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DB0C8D5D-83E7-FFE8-EC5E-7CA17B4A5E50}"/>
              </a:ext>
            </a:extLst>
          </p:cNvPr>
          <p:cNvSpPr txBox="1"/>
          <p:nvPr/>
        </p:nvSpPr>
        <p:spPr>
          <a:xfrm>
            <a:off x="5240328" y="809226"/>
            <a:ext cx="883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Ref</a:t>
            </a:r>
            <a:r>
              <a:rPr lang="cs-CZ" sz="1200" dirty="0"/>
              <a:t>. 57350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0007CCE4-03FF-A196-DC88-0105EE729726}"/>
              </a:ext>
            </a:extLst>
          </p:cNvPr>
          <p:cNvSpPr txBox="1"/>
          <p:nvPr/>
        </p:nvSpPr>
        <p:spPr>
          <a:xfrm>
            <a:off x="5253903" y="5114322"/>
            <a:ext cx="883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Ref</a:t>
            </a:r>
            <a:r>
              <a:rPr lang="cs-CZ" sz="1200" dirty="0"/>
              <a:t>. 57351</a:t>
            </a:r>
          </a:p>
        </p:txBody>
      </p:sp>
    </p:spTree>
    <p:extLst>
      <p:ext uri="{BB962C8B-B14F-4D97-AF65-F5344CB8AC3E}">
        <p14:creationId xmlns:p14="http://schemas.microsoft.com/office/powerpoint/2010/main" val="242352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175AD-DD09-2245-B09E-93DB216BD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DDAE9-5B5A-FAD7-8232-1C92D464B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912" y="63723"/>
            <a:ext cx="5696176" cy="733863"/>
          </a:xfrm>
        </p:spPr>
        <p:txBody>
          <a:bodyPr>
            <a:normAutofit/>
          </a:bodyPr>
          <a:lstStyle/>
          <a:p>
            <a:r>
              <a:rPr lang="cs-CZ" sz="2800" dirty="0"/>
              <a:t>Cenová nabídka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D64CAF08-1B2D-C7ED-2255-E175C9D5E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50" y="8837089"/>
            <a:ext cx="1805303" cy="733863"/>
          </a:xfrm>
          <a:prstGeom prst="rect">
            <a:avLst/>
          </a:prstGeom>
        </p:spPr>
      </p:pic>
      <p:pic>
        <p:nvPicPr>
          <p:cNvPr id="1026" name="Picture 2" descr="Pellenc UK | Battery Powered Garden Maintenance Equipment">
            <a:extLst>
              <a:ext uri="{FF2B5EF4-FFF2-40B4-BE49-F238E27FC236}">
                <a16:creationId xmlns:a16="http://schemas.microsoft.com/office/drawing/2014/main" id="{7E4E8C2C-B863-54D3-EABE-976E96AA6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52" y="9030952"/>
            <a:ext cx="155333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12">
            <a:extLst>
              <a:ext uri="{FF2B5EF4-FFF2-40B4-BE49-F238E27FC236}">
                <a16:creationId xmlns:a16="http://schemas.microsoft.com/office/drawing/2014/main" id="{1094A108-5275-F1AB-F43B-61B557F7E2DF}"/>
              </a:ext>
            </a:extLst>
          </p:cNvPr>
          <p:cNvSpPr txBox="1"/>
          <p:nvPr/>
        </p:nvSpPr>
        <p:spPr>
          <a:xfrm>
            <a:off x="514349" y="902242"/>
            <a:ext cx="56116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baseline="30000" dirty="0">
                <a:solidFill>
                  <a:srgbClr val="3C3D40"/>
                </a:solidFill>
                <a:latin typeface="Sofia Pellenc Condensed" pitchFamily="50" charset="0"/>
              </a:rPr>
              <a:t>Sada</a:t>
            </a:r>
            <a:r>
              <a:rPr lang="fr-FR" sz="2400" b="1" baseline="30000" dirty="0">
                <a:solidFill>
                  <a:srgbClr val="3C3D40"/>
                </a:solidFill>
                <a:latin typeface="Sofia Pellenc Condensed" pitchFamily="50" charset="0"/>
              </a:rPr>
              <a:t> F3X-V25</a:t>
            </a:r>
            <a:r>
              <a:rPr lang="cs-CZ" sz="2400" b="1" baseline="30000" dirty="0">
                <a:solidFill>
                  <a:srgbClr val="3C3D40"/>
                </a:solidFill>
                <a:latin typeface="Sofia Pellenc Condensed" pitchFamily="50" charset="0"/>
              </a:rPr>
              <a:t> Solo (bez baterie)</a:t>
            </a:r>
          </a:p>
        </p:txBody>
      </p:sp>
      <p:sp>
        <p:nvSpPr>
          <p:cNvPr id="21" name="ZoneTexte 8">
            <a:extLst>
              <a:ext uri="{FF2B5EF4-FFF2-40B4-BE49-F238E27FC236}">
                <a16:creationId xmlns:a16="http://schemas.microsoft.com/office/drawing/2014/main" id="{FB3BD534-7950-A4CA-B5C9-55A5F972EBEE}"/>
              </a:ext>
            </a:extLst>
          </p:cNvPr>
          <p:cNvSpPr txBox="1"/>
          <p:nvPr/>
        </p:nvSpPr>
        <p:spPr>
          <a:xfrm>
            <a:off x="514350" y="5110264"/>
            <a:ext cx="56959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cs-CZ" sz="2400" b="1" baseline="30000" dirty="0">
                <a:solidFill>
                  <a:srgbClr val="3C3D40"/>
                </a:solidFill>
                <a:latin typeface="Sofia Pellenc Condensed" pitchFamily="50" charset="0"/>
              </a:rPr>
              <a:t>Sada </a:t>
            </a:r>
            <a:r>
              <a:rPr lang="fr-FR" sz="2400" b="1" baseline="30000" dirty="0">
                <a:solidFill>
                  <a:srgbClr val="3C3D40"/>
                </a:solidFill>
                <a:latin typeface="Sofia Pellenc Condensed" pitchFamily="50" charset="0"/>
              </a:rPr>
              <a:t>F3X-H3</a:t>
            </a:r>
            <a:r>
              <a:rPr lang="cs-CZ" sz="2400" b="1" baseline="30000" dirty="0">
                <a:solidFill>
                  <a:srgbClr val="3C3D40"/>
                </a:solidFill>
                <a:latin typeface="Sofia Pellenc Condensed" pitchFamily="50" charset="0"/>
              </a:rPr>
              <a:t>5 Solo (bez baterie)</a:t>
            </a:r>
            <a:endParaRPr lang="fr-FR" sz="2400" b="1" baseline="30000" dirty="0">
              <a:solidFill>
                <a:srgbClr val="3C3D40"/>
              </a:solidFill>
              <a:latin typeface="Sofia Pellenc Condensed" pitchFamily="50" charset="0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C4C007F-EFB4-2EEA-721A-ECFECE3F60AE}"/>
              </a:ext>
            </a:extLst>
          </p:cNvPr>
          <p:cNvSpPr txBox="1"/>
          <p:nvPr/>
        </p:nvSpPr>
        <p:spPr>
          <a:xfrm>
            <a:off x="580912" y="2854817"/>
            <a:ext cx="5629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Vazač F3X-V25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Cívka 80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Přenosná nabíječka ALPHA LITE na 1 baterii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Nůžky</a:t>
            </a:r>
          </a:p>
          <a:p>
            <a:endParaRPr lang="cs-CZ" sz="1200" dirty="0"/>
          </a:p>
          <a:p>
            <a:r>
              <a:rPr lang="cs-CZ" sz="1200" dirty="0"/>
              <a:t>Cena bez DPH	</a:t>
            </a:r>
            <a:r>
              <a:rPr lang="cs-CZ" sz="1200" strike="sngStrike" dirty="0"/>
              <a:t>20 500 Kč</a:t>
            </a:r>
            <a:r>
              <a:rPr lang="cs-CZ" sz="1200" dirty="0"/>
              <a:t>	00 000 Kč</a:t>
            </a:r>
          </a:p>
          <a:p>
            <a:r>
              <a:rPr lang="cs-CZ" sz="1200" dirty="0"/>
              <a:t>Cena včetně DPH 	</a:t>
            </a:r>
            <a:r>
              <a:rPr lang="cs-CZ" sz="1200" strike="sngStrike" dirty="0"/>
              <a:t>24 805 Kč</a:t>
            </a:r>
            <a:r>
              <a:rPr lang="cs-CZ" sz="1200" dirty="0"/>
              <a:t>	00 000 Kč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9BBE20C-24D0-6E5D-B94E-265871A27CAD}"/>
              </a:ext>
            </a:extLst>
          </p:cNvPr>
          <p:cNvSpPr txBox="1"/>
          <p:nvPr/>
        </p:nvSpPr>
        <p:spPr>
          <a:xfrm>
            <a:off x="496661" y="6790909"/>
            <a:ext cx="5629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Vazač F3X-H35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Cívka 80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Přenosná nabíječka ALPHA LITE na 1 baterii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Nůžky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r>
              <a:rPr lang="cs-CZ" sz="1200" dirty="0"/>
              <a:t>Cena bez DPH	</a:t>
            </a:r>
            <a:r>
              <a:rPr lang="cs-CZ" sz="1200" strike="sngStrike" dirty="0"/>
              <a:t>20 500 Kč</a:t>
            </a:r>
            <a:r>
              <a:rPr lang="cs-CZ" sz="1200" dirty="0"/>
              <a:t>	00 000 Kč</a:t>
            </a:r>
          </a:p>
          <a:p>
            <a:r>
              <a:rPr lang="cs-CZ" sz="1200" dirty="0"/>
              <a:t>Cena včetně DPH 	</a:t>
            </a:r>
            <a:r>
              <a:rPr lang="cs-CZ" sz="1200" strike="sngStrike" dirty="0"/>
              <a:t>24 805 Kč</a:t>
            </a:r>
            <a:r>
              <a:rPr lang="cs-CZ" sz="1200" dirty="0"/>
              <a:t>	00 000 Kč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cxnSp>
        <p:nvCxnSpPr>
          <p:cNvPr id="29" name="Connecteur droit 47">
            <a:extLst>
              <a:ext uri="{FF2B5EF4-FFF2-40B4-BE49-F238E27FC236}">
                <a16:creationId xmlns:a16="http://schemas.microsoft.com/office/drawing/2014/main" id="{DB7D72B0-5AC0-B160-1FD1-3D16D57C6C25}"/>
              </a:ext>
            </a:extLst>
          </p:cNvPr>
          <p:cNvCxnSpPr>
            <a:cxnSpLocks/>
          </p:cNvCxnSpPr>
          <p:nvPr/>
        </p:nvCxnSpPr>
        <p:spPr>
          <a:xfrm flipH="1">
            <a:off x="276225" y="4835652"/>
            <a:ext cx="61962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18" descr="Une image contenant capture d’écran, boîte, conception&#10;&#10;Le contenu généré par l’IA peut être incorrect.">
            <a:extLst>
              <a:ext uri="{FF2B5EF4-FFF2-40B4-BE49-F238E27FC236}">
                <a16:creationId xmlns:a16="http://schemas.microsoft.com/office/drawing/2014/main" id="{BD76266F-EB11-47EA-7D50-37C98A52F3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673" y="2056272"/>
            <a:ext cx="926097" cy="694573"/>
          </a:xfrm>
          <a:prstGeom prst="rect">
            <a:avLst/>
          </a:prstGeom>
        </p:spPr>
      </p:pic>
      <p:pic>
        <p:nvPicPr>
          <p:cNvPr id="8" name="Image 34" descr="Une image contenant outil, forer, Outil électrique, Perceuse&#10;&#10;Le contenu généré par l’IA peut être incorrect.">
            <a:extLst>
              <a:ext uri="{FF2B5EF4-FFF2-40B4-BE49-F238E27FC236}">
                <a16:creationId xmlns:a16="http://schemas.microsoft.com/office/drawing/2014/main" id="{FC71CAC4-03D2-78B8-0F9A-DD683B2886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2" y="1145448"/>
            <a:ext cx="1605397" cy="1605397"/>
          </a:xfrm>
          <a:prstGeom prst="rect">
            <a:avLst/>
          </a:prstGeom>
        </p:spPr>
      </p:pic>
      <p:pic>
        <p:nvPicPr>
          <p:cNvPr id="10" name="Image 35" descr="Une image contenant outil, ciseaux, Article de bureau&#10;&#10;Le contenu généré par l’IA peut être incorrect.">
            <a:extLst>
              <a:ext uri="{FF2B5EF4-FFF2-40B4-BE49-F238E27FC236}">
                <a16:creationId xmlns:a16="http://schemas.microsoft.com/office/drawing/2014/main" id="{0308943A-C7AA-FA7D-D0F3-370ECA2B37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4" b="89987" l="10000" r="90000">
                        <a14:foregroundMark x1="13896" y1="51476" x2="14805" y2="49166"/>
                        <a14:foregroundMark x1="12078" y1="55969" x2="12597" y2="54685"/>
                        <a14:foregroundMark x1="12468" y1="60077" x2="12078" y2="62388"/>
                        <a14:foregroundMark x1="14026" y1="48652" x2="13636" y2="51605"/>
                        <a14:foregroundMark x1="12078" y1="62388" x2="13766" y2="65212"/>
                        <a14:foregroundMark x1="36494" y1="64313" x2="35455" y2="65340"/>
                        <a14:foregroundMark x1="45325" y1="82413" x2="45325" y2="82413"/>
                        <a14:foregroundMark x1="45455" y1="82028" x2="44805" y2="82927"/>
                        <a14:foregroundMark x1="47143" y1="81258" x2="49351" y2="75481"/>
                        <a14:foregroundMark x1="49740" y1="75738" x2="48182" y2="78562"/>
                        <a14:foregroundMark x1="29740" y1="70218" x2="28052" y2="73556"/>
                        <a14:foregroundMark x1="30000" y1="84467" x2="27403" y2="84211"/>
                        <a14:foregroundMark x1="29740" y1="84467" x2="26623" y2="85237"/>
                        <a14:foregroundMark x1="27792" y1="84852" x2="26364" y2="85237"/>
                        <a14:foregroundMark x1="28442" y1="85623" x2="26623" y2="86008"/>
                        <a14:foregroundMark x1="27922" y1="85237" x2="26364" y2="84339"/>
                        <a14:foregroundMark x1="28182" y1="83312" x2="25325" y2="84211"/>
                        <a14:foregroundMark x1="27792" y1="84596" x2="25974" y2="85237"/>
                        <a14:foregroundMark x1="28052" y1="85237" x2="27143" y2="86008"/>
                        <a14:foregroundMark x1="10260" y1="56739" x2="10779" y2="58023"/>
                        <a14:foregroundMark x1="10130" y1="57766" x2="10130" y2="57766"/>
                        <a14:foregroundMark x1="10000" y1="57253" x2="10000" y2="55584"/>
                        <a14:foregroundMark x1="10130" y1="54172" x2="10130" y2="54172"/>
                        <a14:foregroundMark x1="47403" y1="68678" x2="46623" y2="65597"/>
                        <a14:backgroundMark x1="25584" y1="52375" x2="23117" y2="50834"/>
                        <a14:backgroundMark x1="34545" y1="60334" x2="39870" y2="56226"/>
                        <a14:backgroundMark x1="41688" y1="56483" x2="43896" y2="53787"/>
                        <a14:backgroundMark x1="41688" y1="72529" x2="37403" y2="77150"/>
                        <a14:backgroundMark x1="14156" y1="51476" x2="16494" y2="61746"/>
                        <a14:backgroundMark x1="16234" y1="59820" x2="13377" y2="57253"/>
                        <a14:backgroundMark x1="13766" y1="58151" x2="15455" y2="60462"/>
                        <a14:backgroundMark x1="15195" y1="60334" x2="13506" y2="56739"/>
                        <a14:backgroundMark x1="34286" y1="82413" x2="34286" y2="82413"/>
                        <a14:backgroundMark x1="47013" y1="50578" x2="47013" y2="50578"/>
                        <a14:backgroundMark x1="48312" y1="49551" x2="48312" y2="49551"/>
                        <a14:backgroundMark x1="48961" y1="48652" x2="48961" y2="48652"/>
                        <a14:backgroundMark x1="50130" y1="47497" x2="50130" y2="47497"/>
                        <a14:backgroundMark x1="32857" y1="45571" x2="34416" y2="46727"/>
                        <a14:backgroundMark x1="35455" y1="48652" x2="35455" y2="48652"/>
                        <a14:backgroundMark x1="36104" y1="49422" x2="36104" y2="49422"/>
                        <a14:backgroundMark x1="12987" y1="57510" x2="13377" y2="58151"/>
                        <a14:backgroundMark x1="15974" y1="62773" x2="15974" y2="62773"/>
                        <a14:backgroundMark x1="12987" y1="53915" x2="12597" y2="55071"/>
                        <a14:backgroundMark x1="13506" y1="64698" x2="13506" y2="64698"/>
                        <a14:backgroundMark x1="13896" y1="65340" x2="13896" y2="65340"/>
                        <a14:backgroundMark x1="13506" y1="65212" x2="13506" y2="65212"/>
                        <a14:backgroundMark x1="47013" y1="68678" x2="47013" y2="68678"/>
                        <a14:backgroundMark x1="47532" y1="69576" x2="47532" y2="69576"/>
                        <a14:backgroundMark x1="47662" y1="70732" x2="47662" y2="71117"/>
                        <a14:backgroundMark x1="48182" y1="72144" x2="48442" y2="70090"/>
                        <a14:backgroundMark x1="47143" y1="70860" x2="47662" y2="68549"/>
                        <a14:backgroundMark x1="46753" y1="68421" x2="47403" y2="73427"/>
                        <a14:backgroundMark x1="48961" y1="72657" x2="47532" y2="73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67794">
            <a:off x="2629472" y="1924874"/>
            <a:ext cx="838304" cy="84835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0516F36-5297-476F-8A32-8BA3CCCE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910" y="1237747"/>
            <a:ext cx="2565235" cy="1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38" descr="Une image contenant capture d’écran, boîte, conception&#10;&#10;Le contenu généré par l’IA peut être incorrect.">
            <a:extLst>
              <a:ext uri="{FF2B5EF4-FFF2-40B4-BE49-F238E27FC236}">
                <a16:creationId xmlns:a16="http://schemas.microsoft.com/office/drawing/2014/main" id="{C3AA1BA7-3986-2884-CB66-875350961E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140" y="6031528"/>
            <a:ext cx="926097" cy="694573"/>
          </a:xfrm>
          <a:prstGeom prst="rect">
            <a:avLst/>
          </a:prstGeom>
        </p:spPr>
      </p:pic>
      <p:pic>
        <p:nvPicPr>
          <p:cNvPr id="14" name="Image 39" descr="Une image contenant outil, ciseaux, Article de bureau&#10;&#10;Le contenu généré par l’IA peut être incorrect.">
            <a:extLst>
              <a:ext uri="{FF2B5EF4-FFF2-40B4-BE49-F238E27FC236}">
                <a16:creationId xmlns:a16="http://schemas.microsoft.com/office/drawing/2014/main" id="{C7F1796A-3D40-374E-6AF8-13C68C20D4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4" b="89987" l="10000" r="90000">
                        <a14:foregroundMark x1="13896" y1="51476" x2="14805" y2="49166"/>
                        <a14:foregroundMark x1="12078" y1="55969" x2="12597" y2="54685"/>
                        <a14:foregroundMark x1="12468" y1="60077" x2="12078" y2="62388"/>
                        <a14:foregroundMark x1="14026" y1="48652" x2="13636" y2="51605"/>
                        <a14:foregroundMark x1="12078" y1="62388" x2="13766" y2="65212"/>
                        <a14:foregroundMark x1="36494" y1="64313" x2="35455" y2="65340"/>
                        <a14:foregroundMark x1="45325" y1="82413" x2="45325" y2="82413"/>
                        <a14:foregroundMark x1="45455" y1="82028" x2="44805" y2="82927"/>
                        <a14:foregroundMark x1="47143" y1="81258" x2="49351" y2="75481"/>
                        <a14:foregroundMark x1="49740" y1="75738" x2="48182" y2="78562"/>
                        <a14:foregroundMark x1="29740" y1="70218" x2="28052" y2="73556"/>
                        <a14:foregroundMark x1="30000" y1="84467" x2="27403" y2="84211"/>
                        <a14:foregroundMark x1="29740" y1="84467" x2="26623" y2="85237"/>
                        <a14:foregroundMark x1="27792" y1="84852" x2="26364" y2="85237"/>
                        <a14:foregroundMark x1="28442" y1="85623" x2="26623" y2="86008"/>
                        <a14:foregroundMark x1="27922" y1="85237" x2="26364" y2="84339"/>
                        <a14:foregroundMark x1="28182" y1="83312" x2="25325" y2="84211"/>
                        <a14:foregroundMark x1="27792" y1="84596" x2="25974" y2="85237"/>
                        <a14:foregroundMark x1="28052" y1="85237" x2="27143" y2="86008"/>
                        <a14:foregroundMark x1="10260" y1="56739" x2="10779" y2="58023"/>
                        <a14:foregroundMark x1="10130" y1="57766" x2="10130" y2="57766"/>
                        <a14:foregroundMark x1="10000" y1="57253" x2="10000" y2="55584"/>
                        <a14:foregroundMark x1="10130" y1="54172" x2="10130" y2="54172"/>
                        <a14:foregroundMark x1="47403" y1="68678" x2="46623" y2="65597"/>
                        <a14:backgroundMark x1="25584" y1="52375" x2="23117" y2="50834"/>
                        <a14:backgroundMark x1="34545" y1="60334" x2="39870" y2="56226"/>
                        <a14:backgroundMark x1="41688" y1="56483" x2="43896" y2="53787"/>
                        <a14:backgroundMark x1="41688" y1="72529" x2="37403" y2="77150"/>
                        <a14:backgroundMark x1="14156" y1="51476" x2="16494" y2="61746"/>
                        <a14:backgroundMark x1="16234" y1="59820" x2="13377" y2="57253"/>
                        <a14:backgroundMark x1="13766" y1="58151" x2="15455" y2="60462"/>
                        <a14:backgroundMark x1="15195" y1="60334" x2="13506" y2="56739"/>
                        <a14:backgroundMark x1="34286" y1="82413" x2="34286" y2="82413"/>
                        <a14:backgroundMark x1="47013" y1="50578" x2="47013" y2="50578"/>
                        <a14:backgroundMark x1="48312" y1="49551" x2="48312" y2="49551"/>
                        <a14:backgroundMark x1="48961" y1="48652" x2="48961" y2="48652"/>
                        <a14:backgroundMark x1="50130" y1="47497" x2="50130" y2="47497"/>
                        <a14:backgroundMark x1="32857" y1="45571" x2="34416" y2="46727"/>
                        <a14:backgroundMark x1="35455" y1="48652" x2="35455" y2="48652"/>
                        <a14:backgroundMark x1="36104" y1="49422" x2="36104" y2="49422"/>
                        <a14:backgroundMark x1="12987" y1="57510" x2="13377" y2="58151"/>
                        <a14:backgroundMark x1="15974" y1="62773" x2="15974" y2="62773"/>
                        <a14:backgroundMark x1="12987" y1="53915" x2="12597" y2="55071"/>
                        <a14:backgroundMark x1="13506" y1="64698" x2="13506" y2="64698"/>
                        <a14:backgroundMark x1="13896" y1="65340" x2="13896" y2="65340"/>
                        <a14:backgroundMark x1="13506" y1="65212" x2="13506" y2="65212"/>
                        <a14:backgroundMark x1="47013" y1="68678" x2="47013" y2="68678"/>
                        <a14:backgroundMark x1="47532" y1="69576" x2="47532" y2="69576"/>
                        <a14:backgroundMark x1="47662" y1="70732" x2="47662" y2="71117"/>
                        <a14:backgroundMark x1="48182" y1="72144" x2="48442" y2="70090"/>
                        <a14:backgroundMark x1="47143" y1="70860" x2="47662" y2="68549"/>
                        <a14:backgroundMark x1="46753" y1="68421" x2="47403" y2="73427"/>
                        <a14:backgroundMark x1="48961" y1="72657" x2="47532" y2="73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67794">
            <a:off x="2510939" y="5900130"/>
            <a:ext cx="838304" cy="848350"/>
          </a:xfrm>
          <a:prstGeom prst="rect">
            <a:avLst/>
          </a:prstGeom>
        </p:spPr>
      </p:pic>
      <p:pic>
        <p:nvPicPr>
          <p:cNvPr id="15" name="Image 41" descr="Une image contenant outil, forer, Outil électrique, levier&#10;&#10;Le contenu généré par l’IA peut être incorrect.">
            <a:extLst>
              <a:ext uri="{FF2B5EF4-FFF2-40B4-BE49-F238E27FC236}">
                <a16:creationId xmlns:a16="http://schemas.microsoft.com/office/drawing/2014/main" id="{5C648822-CCF4-8FB2-92E1-70D23723F2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2" y="5290526"/>
            <a:ext cx="1605397" cy="160539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D154792-8E4A-E789-24CC-416A61927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774" y="5218904"/>
            <a:ext cx="2565235" cy="1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51F56A8D-D68F-7144-0B6D-7B2EC4256015}"/>
              </a:ext>
            </a:extLst>
          </p:cNvPr>
          <p:cNvSpPr txBox="1"/>
          <p:nvPr/>
        </p:nvSpPr>
        <p:spPr>
          <a:xfrm>
            <a:off x="5240328" y="838459"/>
            <a:ext cx="883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Ref</a:t>
            </a:r>
            <a:r>
              <a:rPr lang="cs-CZ" sz="1200" dirty="0"/>
              <a:t>. 57352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B2F5A248-C794-0790-1F92-9723BA51D4D8}"/>
              </a:ext>
            </a:extLst>
          </p:cNvPr>
          <p:cNvSpPr txBox="1"/>
          <p:nvPr/>
        </p:nvSpPr>
        <p:spPr>
          <a:xfrm>
            <a:off x="5253903" y="5068420"/>
            <a:ext cx="883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Ref</a:t>
            </a:r>
            <a:r>
              <a:rPr lang="cs-CZ" sz="1200" dirty="0"/>
              <a:t>. 57353</a:t>
            </a:r>
          </a:p>
        </p:txBody>
      </p:sp>
    </p:spTree>
    <p:extLst>
      <p:ext uri="{BB962C8B-B14F-4D97-AF65-F5344CB8AC3E}">
        <p14:creationId xmlns:p14="http://schemas.microsoft.com/office/powerpoint/2010/main" val="45071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53470-88CA-2C4B-ADF2-C135D9AD6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Une image contenant dessin humoristique&#10;&#10;Le contenu généré par l’IA peut être incorrect.">
            <a:extLst>
              <a:ext uri="{FF2B5EF4-FFF2-40B4-BE49-F238E27FC236}">
                <a16:creationId xmlns:a16="http://schemas.microsoft.com/office/drawing/2014/main" id="{10205725-F22B-CA2A-F47C-121575D53C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375" b="52077"/>
          <a:stretch>
            <a:fillRect/>
          </a:stretch>
        </p:blipFill>
        <p:spPr>
          <a:xfrm>
            <a:off x="-711772" y="-94044"/>
            <a:ext cx="3996690" cy="28444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2C22E62-45B1-EBE8-9ED8-B9E04A823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912" y="63723"/>
            <a:ext cx="5696176" cy="733863"/>
          </a:xfrm>
        </p:spPr>
        <p:txBody>
          <a:bodyPr>
            <a:normAutofit/>
          </a:bodyPr>
          <a:lstStyle/>
          <a:p>
            <a:r>
              <a:rPr lang="cs-CZ" sz="2800" dirty="0"/>
              <a:t>Cena příslušenství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B270BD97-213C-BB7C-0ADB-1EE3A9A12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350" y="8837089"/>
            <a:ext cx="1805303" cy="733863"/>
          </a:xfrm>
          <a:prstGeom prst="rect">
            <a:avLst/>
          </a:prstGeom>
        </p:spPr>
      </p:pic>
      <p:pic>
        <p:nvPicPr>
          <p:cNvPr id="1026" name="Picture 2" descr="Pellenc UK | Battery Powered Garden Maintenance Equipment">
            <a:extLst>
              <a:ext uri="{FF2B5EF4-FFF2-40B4-BE49-F238E27FC236}">
                <a16:creationId xmlns:a16="http://schemas.microsoft.com/office/drawing/2014/main" id="{86486516-EA88-12AD-3C6B-577FA700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52" y="9030952"/>
            <a:ext cx="155333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12">
            <a:extLst>
              <a:ext uri="{FF2B5EF4-FFF2-40B4-BE49-F238E27FC236}">
                <a16:creationId xmlns:a16="http://schemas.microsoft.com/office/drawing/2014/main" id="{D3B915DB-91E2-98A9-1FFE-57543864EB1F}"/>
              </a:ext>
            </a:extLst>
          </p:cNvPr>
          <p:cNvSpPr txBox="1"/>
          <p:nvPr/>
        </p:nvSpPr>
        <p:spPr>
          <a:xfrm>
            <a:off x="514350" y="2517880"/>
            <a:ext cx="34759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cs-CZ" sz="1600" b="0" i="0" u="none" strike="noStrike" baseline="30000" dirty="0">
                <a:solidFill>
                  <a:srgbClr val="3C3D40"/>
                </a:solidFill>
              </a:rPr>
              <a:t>Cívka 200 m na opasek</a:t>
            </a:r>
            <a:endParaRPr lang="fr-FR" sz="1600" b="0" i="0" u="none" strike="noStrike" baseline="30000" dirty="0">
              <a:solidFill>
                <a:srgbClr val="3C3D40"/>
              </a:solidFill>
            </a:endParaRPr>
          </a:p>
          <a:p>
            <a:pPr marR="0" algn="l" rtl="0"/>
            <a:r>
              <a:rPr lang="cs-CZ" sz="1600" b="0" i="0" u="none" strike="noStrike" baseline="30000" dirty="0">
                <a:solidFill>
                  <a:srgbClr val="3C3D40"/>
                </a:solidFill>
              </a:rPr>
              <a:t>Až</a:t>
            </a:r>
            <a:r>
              <a:rPr lang="fr-FR" sz="1600" b="0" i="0" u="none" strike="noStrike" baseline="30000" dirty="0">
                <a:solidFill>
                  <a:srgbClr val="3C3D40"/>
                </a:solidFill>
              </a:rPr>
              <a:t> 1500 </a:t>
            </a:r>
            <a:r>
              <a:rPr lang="cs-CZ" sz="1600" b="0" i="0" u="none" strike="noStrike" baseline="30000" dirty="0">
                <a:solidFill>
                  <a:srgbClr val="3C3D40"/>
                </a:solidFill>
              </a:rPr>
              <a:t>úvazků na cívku </a:t>
            </a:r>
            <a:r>
              <a:rPr lang="fr-FR" sz="1600" b="0" i="0" u="none" strike="noStrike" baseline="30000" dirty="0">
                <a:solidFill>
                  <a:srgbClr val="3C3D40"/>
                </a:solidFill>
              </a:rPr>
              <a:t>- REF:  57343</a:t>
            </a:r>
            <a:endParaRPr lang="cs-CZ" sz="1600" b="0" i="0" u="none" strike="noStrike" baseline="30000" dirty="0">
              <a:solidFill>
                <a:srgbClr val="3C3D40"/>
              </a:solidFill>
            </a:endParaRPr>
          </a:p>
          <a:p>
            <a:pPr marR="0" algn="l" rtl="0"/>
            <a:r>
              <a:rPr lang="cs-CZ" sz="1600" b="1" baseline="30000" dirty="0">
                <a:solidFill>
                  <a:srgbClr val="3C3D40"/>
                </a:solidFill>
              </a:rPr>
              <a:t>(Není standardní součástí balení)</a:t>
            </a:r>
          </a:p>
          <a:p>
            <a:pPr marR="0" algn="l" rtl="0"/>
            <a:endParaRPr lang="cs-CZ" sz="1600" b="1" baseline="30000" dirty="0">
              <a:solidFill>
                <a:srgbClr val="3C3D40"/>
              </a:solidFill>
            </a:endParaRPr>
          </a:p>
          <a:p>
            <a:pPr marR="0" algn="l" rtl="0"/>
            <a:r>
              <a:rPr lang="cs-CZ" sz="1600" baseline="30000" dirty="0">
                <a:solidFill>
                  <a:srgbClr val="3C3D40"/>
                </a:solidFill>
              </a:rPr>
              <a:t>Cena bez DPH		1 150 Kč</a:t>
            </a:r>
          </a:p>
          <a:p>
            <a:pPr marR="0" algn="l" rtl="0"/>
            <a:r>
              <a:rPr lang="cs-CZ" sz="1600" b="0" i="0" u="none" strike="noStrike" baseline="30000" dirty="0">
                <a:solidFill>
                  <a:srgbClr val="3C3D40"/>
                </a:solidFill>
              </a:rPr>
              <a:t>Cena včetně DPH	1 392 Kč</a:t>
            </a:r>
            <a:endParaRPr lang="fr-FR" sz="1600" b="0" i="0" u="none" strike="noStrike" baseline="30000" dirty="0">
              <a:solidFill>
                <a:srgbClr val="3C3D40"/>
              </a:solidFill>
            </a:endParaRPr>
          </a:p>
        </p:txBody>
      </p:sp>
      <p:sp>
        <p:nvSpPr>
          <p:cNvPr id="6" name="ZoneTexte 13">
            <a:extLst>
              <a:ext uri="{FF2B5EF4-FFF2-40B4-BE49-F238E27FC236}">
                <a16:creationId xmlns:a16="http://schemas.microsoft.com/office/drawing/2014/main" id="{2A31799A-4221-CBDB-AE19-2D893A188A50}"/>
              </a:ext>
            </a:extLst>
          </p:cNvPr>
          <p:cNvSpPr txBox="1"/>
          <p:nvPr/>
        </p:nvSpPr>
        <p:spPr>
          <a:xfrm>
            <a:off x="3866556" y="2517880"/>
            <a:ext cx="3320460" cy="10977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algn="l" rtl="0"/>
            <a:r>
              <a:rPr lang="cs-CZ" sz="1600" b="0" i="0" u="none" strike="noStrike" baseline="30000" dirty="0">
                <a:solidFill>
                  <a:srgbClr val="3C3D40"/>
                </a:solidFill>
              </a:rPr>
              <a:t>Cívka 80 m na tělo vazače</a:t>
            </a:r>
            <a:endParaRPr lang="fr-FR" sz="1600" b="0" i="0" u="none" strike="noStrike" baseline="30000" dirty="0">
              <a:solidFill>
                <a:srgbClr val="3C3D40"/>
              </a:solidFill>
            </a:endParaRPr>
          </a:p>
          <a:p>
            <a:pPr marR="0" algn="l" rtl="0"/>
            <a:r>
              <a:rPr lang="cs-CZ" sz="1600" baseline="30000" dirty="0">
                <a:solidFill>
                  <a:srgbClr val="3C3D40"/>
                </a:solidFill>
              </a:rPr>
              <a:t>Až </a:t>
            </a:r>
            <a:r>
              <a:rPr lang="fr-FR" sz="1600" b="0" i="0" u="none" strike="noStrike" baseline="30000" dirty="0">
                <a:solidFill>
                  <a:srgbClr val="3C3D40"/>
                </a:solidFill>
              </a:rPr>
              <a:t>600 </a:t>
            </a:r>
            <a:r>
              <a:rPr lang="cs-CZ" sz="1600" b="0" i="0" u="none" strike="noStrike" baseline="30000" dirty="0">
                <a:solidFill>
                  <a:srgbClr val="3C3D40"/>
                </a:solidFill>
              </a:rPr>
              <a:t>úvazků na cívku </a:t>
            </a:r>
            <a:r>
              <a:rPr lang="fr-FR" sz="1600" b="0" i="0" u="none" strike="noStrike" baseline="30000" dirty="0">
                <a:solidFill>
                  <a:srgbClr val="3C3D40"/>
                </a:solidFill>
              </a:rPr>
              <a:t>- REF:  </a:t>
            </a:r>
            <a:r>
              <a:rPr lang="fr-FR" sz="1600" baseline="30000" dirty="0">
                <a:solidFill>
                  <a:srgbClr val="3C3D40"/>
                </a:solidFill>
              </a:rPr>
              <a:t>57342</a:t>
            </a:r>
            <a:endParaRPr lang="cs-CZ" sz="1600" baseline="30000" dirty="0">
              <a:solidFill>
                <a:srgbClr val="3C3D40"/>
              </a:solidFill>
            </a:endParaRPr>
          </a:p>
          <a:p>
            <a:pPr marR="0" algn="l" rtl="0"/>
            <a:r>
              <a:rPr lang="cs-CZ" sz="1600" b="1" baseline="30000" dirty="0">
                <a:solidFill>
                  <a:srgbClr val="3C3D40"/>
                </a:solidFill>
              </a:rPr>
              <a:t>(Standardní součástí všech balení)</a:t>
            </a:r>
          </a:p>
          <a:p>
            <a:pPr marR="0" algn="l" rtl="0"/>
            <a:endParaRPr lang="cs-CZ" sz="1600" b="0" i="0" u="none" strike="noStrike" baseline="30000" dirty="0">
              <a:solidFill>
                <a:srgbClr val="3C3D40"/>
              </a:solidFill>
            </a:endParaRPr>
          </a:p>
          <a:p>
            <a:pPr marR="0" algn="l" rtl="0"/>
            <a:r>
              <a:rPr lang="cs-CZ" sz="1600" b="0" i="0" u="none" strike="noStrike" baseline="30000" dirty="0">
                <a:solidFill>
                  <a:srgbClr val="3C3D40"/>
                </a:solidFill>
              </a:rPr>
              <a:t>Cena bez DPH		650 Kč</a:t>
            </a:r>
          </a:p>
          <a:p>
            <a:pPr marR="0" algn="l" rtl="0"/>
            <a:r>
              <a:rPr lang="cs-CZ" sz="1600" baseline="30000" dirty="0">
                <a:solidFill>
                  <a:srgbClr val="3C3D40"/>
                </a:solidFill>
              </a:rPr>
              <a:t>Cena včetně DPH</a:t>
            </a:r>
            <a:r>
              <a:rPr lang="cs-CZ" baseline="30000" dirty="0">
                <a:solidFill>
                  <a:srgbClr val="3C3D40"/>
                </a:solidFill>
                <a:latin typeface="Sofia Pellenc Condensed"/>
              </a:rPr>
              <a:t>	787 Kč</a:t>
            </a:r>
            <a:endParaRPr lang="fr-FR" sz="1800" b="0" i="0" u="none" strike="noStrike" baseline="30000" dirty="0">
              <a:solidFill>
                <a:srgbClr val="3C3D40"/>
              </a:solidFill>
              <a:latin typeface="Sofia Pellenc Condensed"/>
            </a:endParaRPr>
          </a:p>
        </p:txBody>
      </p:sp>
      <p:pic>
        <p:nvPicPr>
          <p:cNvPr id="11" name="Image 3" descr="Une image contenant dessin humoristique&#10;&#10;Le contenu généré par l’IA peut être incorrect.">
            <a:extLst>
              <a:ext uri="{FF2B5EF4-FFF2-40B4-BE49-F238E27FC236}">
                <a16:creationId xmlns:a16="http://schemas.microsoft.com/office/drawing/2014/main" id="{312D841B-C5CF-880E-F289-01E1FAADA7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698" r="62375" b="9285"/>
          <a:stretch>
            <a:fillRect/>
          </a:stretch>
        </p:blipFill>
        <p:spPr>
          <a:xfrm>
            <a:off x="2703279" y="613444"/>
            <a:ext cx="4290060" cy="2294684"/>
          </a:xfrm>
          <a:prstGeom prst="rect">
            <a:avLst/>
          </a:prstGeom>
        </p:spPr>
      </p:pic>
      <p:pic>
        <p:nvPicPr>
          <p:cNvPr id="17" name="Image 3" descr="Une image contenant dessin humoristique&#10;&#10;Le contenu généré par l’IA peut être incorrect.">
            <a:extLst>
              <a:ext uri="{FF2B5EF4-FFF2-40B4-BE49-F238E27FC236}">
                <a16:creationId xmlns:a16="http://schemas.microsoft.com/office/drawing/2014/main" id="{3A4EE79A-6590-6AF6-B8A3-C1E8EBBBF3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75" r="44050" b="72773"/>
          <a:stretch>
            <a:fillRect/>
          </a:stretch>
        </p:blipFill>
        <p:spPr>
          <a:xfrm>
            <a:off x="475320" y="2908128"/>
            <a:ext cx="1776984" cy="1854875"/>
          </a:xfrm>
          <a:prstGeom prst="rect">
            <a:avLst/>
          </a:prstGeom>
        </p:spPr>
      </p:pic>
      <p:sp>
        <p:nvSpPr>
          <p:cNvPr id="18" name="ZoneTexte 12">
            <a:extLst>
              <a:ext uri="{FF2B5EF4-FFF2-40B4-BE49-F238E27FC236}">
                <a16:creationId xmlns:a16="http://schemas.microsoft.com/office/drawing/2014/main" id="{7598C41D-F71A-0564-1529-4CECF21520B6}"/>
              </a:ext>
            </a:extLst>
          </p:cNvPr>
          <p:cNvSpPr txBox="1"/>
          <p:nvPr/>
        </p:nvSpPr>
        <p:spPr>
          <a:xfrm>
            <a:off x="595515" y="4628422"/>
            <a:ext cx="2561551" cy="1241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cs-CZ" sz="1600" b="0" i="0" u="none" strike="noStrike" baseline="30000" dirty="0">
                <a:solidFill>
                  <a:srgbClr val="3C3D40"/>
                </a:solidFill>
              </a:rPr>
              <a:t>Baterie ALPHA LITE</a:t>
            </a:r>
            <a:endParaRPr lang="fr-FR" sz="1600" b="0" i="0" u="none" strike="noStrike" baseline="30000" dirty="0">
              <a:solidFill>
                <a:srgbClr val="3C3D40"/>
              </a:solidFill>
            </a:endParaRPr>
          </a:p>
          <a:p>
            <a:pPr marR="0" algn="l" rtl="0"/>
            <a:r>
              <a:rPr lang="cs-CZ" sz="1600" b="0" i="0" u="none" strike="noStrike" baseline="30000" dirty="0">
                <a:solidFill>
                  <a:srgbClr val="3C3D40"/>
                </a:solidFill>
              </a:rPr>
              <a:t>F3X a C3X – REF: 57301</a:t>
            </a:r>
          </a:p>
          <a:p>
            <a:pPr marR="0" algn="l" rtl="0"/>
            <a:r>
              <a:rPr lang="cs-CZ" sz="1600" b="1" baseline="30000" dirty="0">
                <a:solidFill>
                  <a:srgbClr val="3C3D40"/>
                </a:solidFill>
              </a:rPr>
              <a:t>(Standardní součástí balení </a:t>
            </a:r>
            <a:r>
              <a:rPr lang="cs-CZ" sz="1600" b="1" baseline="30000" dirty="0" err="1">
                <a:solidFill>
                  <a:srgbClr val="3C3D40"/>
                </a:solidFill>
              </a:rPr>
              <a:t>ref</a:t>
            </a:r>
            <a:r>
              <a:rPr lang="cs-CZ" sz="1600" b="1" baseline="30000" dirty="0">
                <a:solidFill>
                  <a:srgbClr val="3C3D40"/>
                </a:solidFill>
              </a:rPr>
              <a:t>. 57350 a 57351 )</a:t>
            </a:r>
          </a:p>
          <a:p>
            <a:pPr marR="0" algn="l" rtl="0"/>
            <a:endParaRPr lang="cs-CZ" sz="1600" b="1" baseline="30000" dirty="0">
              <a:solidFill>
                <a:srgbClr val="3C3D40"/>
              </a:solidFill>
            </a:endParaRPr>
          </a:p>
          <a:p>
            <a:pPr marR="0" algn="l" rtl="0"/>
            <a:r>
              <a:rPr lang="cs-CZ" sz="1600" baseline="30000" dirty="0">
                <a:solidFill>
                  <a:srgbClr val="3C3D40"/>
                </a:solidFill>
              </a:rPr>
              <a:t>Cena bez DPH		2 350 Kč</a:t>
            </a:r>
          </a:p>
          <a:p>
            <a:pPr marR="0" algn="l" rtl="0"/>
            <a:r>
              <a:rPr lang="cs-CZ" sz="1600" b="0" i="0" u="none" strike="noStrike" baseline="30000" dirty="0">
                <a:solidFill>
                  <a:srgbClr val="3C3D40"/>
                </a:solidFill>
              </a:rPr>
              <a:t>Cena včetně DPH	1 392 Kč</a:t>
            </a:r>
            <a:endParaRPr lang="fr-FR" sz="1600" b="0" i="0" u="none" strike="noStrike" baseline="30000" dirty="0">
              <a:solidFill>
                <a:srgbClr val="3C3D40"/>
              </a:solidFill>
            </a:endParaRPr>
          </a:p>
        </p:txBody>
      </p:sp>
      <p:sp>
        <p:nvSpPr>
          <p:cNvPr id="19" name="ZoneTexte 12">
            <a:extLst>
              <a:ext uri="{FF2B5EF4-FFF2-40B4-BE49-F238E27FC236}">
                <a16:creationId xmlns:a16="http://schemas.microsoft.com/office/drawing/2014/main" id="{4E58F493-9E1A-4346-5897-5D26DD1D7246}"/>
              </a:ext>
            </a:extLst>
          </p:cNvPr>
          <p:cNvSpPr txBox="1"/>
          <p:nvPr/>
        </p:nvSpPr>
        <p:spPr>
          <a:xfrm>
            <a:off x="3866556" y="4812564"/>
            <a:ext cx="34759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cs-CZ" sz="1600" b="0" i="0" u="none" strike="noStrike" baseline="30000" dirty="0">
                <a:solidFill>
                  <a:srgbClr val="3C3D40"/>
                </a:solidFill>
              </a:rPr>
              <a:t>Postroj k vazači F3X a cívce 200 m</a:t>
            </a:r>
            <a:endParaRPr lang="fr-FR" sz="1600" b="0" i="0" u="none" strike="noStrike" baseline="30000" dirty="0">
              <a:solidFill>
                <a:srgbClr val="3C3D40"/>
              </a:solidFill>
            </a:endParaRPr>
          </a:p>
          <a:p>
            <a:pPr marR="0" algn="l" rtl="0"/>
            <a:r>
              <a:rPr lang="fr-FR" sz="1600" b="0" i="0" u="none" strike="noStrike" baseline="30000" dirty="0">
                <a:solidFill>
                  <a:srgbClr val="3C3D40"/>
                </a:solidFill>
              </a:rPr>
              <a:t>REF:  </a:t>
            </a:r>
            <a:r>
              <a:rPr lang="cs-CZ" sz="1600" b="0" i="0" u="none" strike="noStrike" baseline="30000" dirty="0">
                <a:solidFill>
                  <a:srgbClr val="3C3D40"/>
                </a:solidFill>
              </a:rPr>
              <a:t>57378</a:t>
            </a:r>
          </a:p>
          <a:p>
            <a:pPr marR="0" algn="l" rtl="0"/>
            <a:r>
              <a:rPr lang="cs-CZ" sz="1600" b="1" baseline="30000" dirty="0">
                <a:solidFill>
                  <a:srgbClr val="3C3D40"/>
                </a:solidFill>
              </a:rPr>
              <a:t>(Není standardní součástí balení)</a:t>
            </a:r>
          </a:p>
          <a:p>
            <a:pPr marR="0" algn="l" rtl="0"/>
            <a:endParaRPr lang="cs-CZ" sz="1600" b="1" baseline="30000" dirty="0">
              <a:solidFill>
                <a:srgbClr val="3C3D40"/>
              </a:solidFill>
            </a:endParaRPr>
          </a:p>
          <a:p>
            <a:pPr marR="0" algn="l" rtl="0"/>
            <a:r>
              <a:rPr lang="cs-CZ" sz="1600" baseline="30000" dirty="0">
                <a:solidFill>
                  <a:srgbClr val="3C3D40"/>
                </a:solidFill>
              </a:rPr>
              <a:t>Cena bez DPH		1 150 Kč</a:t>
            </a:r>
          </a:p>
          <a:p>
            <a:pPr marR="0" algn="l" rtl="0"/>
            <a:r>
              <a:rPr lang="cs-CZ" sz="1600" b="0" i="0" u="none" strike="noStrike" baseline="30000" dirty="0">
                <a:solidFill>
                  <a:srgbClr val="3C3D40"/>
                </a:solidFill>
              </a:rPr>
              <a:t>Cena včetně DPH	1 392 Kč</a:t>
            </a:r>
            <a:endParaRPr lang="fr-FR" sz="1600" b="0" i="0" u="none" strike="noStrike" baseline="30000" dirty="0">
              <a:solidFill>
                <a:srgbClr val="3C3D40"/>
              </a:solidFill>
            </a:endParaRPr>
          </a:p>
        </p:txBody>
      </p:sp>
      <p:pic>
        <p:nvPicPr>
          <p:cNvPr id="20" name="Image 3" descr="Une image contenant dessin humoristique&#10;&#10;Le contenu généré par l’IA peut être incorrect.">
            <a:extLst>
              <a:ext uri="{FF2B5EF4-FFF2-40B4-BE49-F238E27FC236}">
                <a16:creationId xmlns:a16="http://schemas.microsoft.com/office/drawing/2014/main" id="{DF70BAAB-EE41-B68F-8692-E45CCA7E68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375" t="50733" r="44050" b="6377"/>
          <a:stretch>
            <a:fillRect/>
          </a:stretch>
        </p:blipFill>
        <p:spPr>
          <a:xfrm>
            <a:off x="890385" y="6063101"/>
            <a:ext cx="1655064" cy="2921887"/>
          </a:xfrm>
          <a:prstGeom prst="rect">
            <a:avLst/>
          </a:prstGeom>
        </p:spPr>
      </p:pic>
      <p:pic>
        <p:nvPicPr>
          <p:cNvPr id="22" name="Image 3" descr="Une image contenant dessin humoristique&#10;&#10;Le contenu généré par l’IA peut être incorrect.">
            <a:extLst>
              <a:ext uri="{FF2B5EF4-FFF2-40B4-BE49-F238E27FC236}">
                <a16:creationId xmlns:a16="http://schemas.microsoft.com/office/drawing/2014/main" id="{EAEBE03A-0031-2081-D3E3-8E15C6F264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437" t="27334" r="45326" b="53579"/>
          <a:stretch>
            <a:fillRect/>
          </a:stretch>
        </p:blipFill>
        <p:spPr>
          <a:xfrm>
            <a:off x="4292559" y="3512297"/>
            <a:ext cx="1491996" cy="1300267"/>
          </a:xfrm>
          <a:prstGeom prst="rect">
            <a:avLst/>
          </a:prstGeom>
        </p:spPr>
      </p:pic>
      <p:sp>
        <p:nvSpPr>
          <p:cNvPr id="23" name="ZoneTexte 6">
            <a:extLst>
              <a:ext uri="{FF2B5EF4-FFF2-40B4-BE49-F238E27FC236}">
                <a16:creationId xmlns:a16="http://schemas.microsoft.com/office/drawing/2014/main" id="{674A3333-4A9E-0001-BF6E-7EF17A4BFEF0}"/>
              </a:ext>
            </a:extLst>
          </p:cNvPr>
          <p:cNvSpPr txBox="1"/>
          <p:nvPr/>
        </p:nvSpPr>
        <p:spPr>
          <a:xfrm>
            <a:off x="2695688" y="6086358"/>
            <a:ext cx="35814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fr-FR" sz="1600" b="0" i="0" u="none" strike="noStrike" baseline="30000" dirty="0">
                <a:solidFill>
                  <a:srgbClr val="3C3D40"/>
                </a:solidFill>
              </a:rPr>
              <a:t>ALPHA LITE </a:t>
            </a:r>
            <a:r>
              <a:rPr lang="cs-CZ" sz="1600" b="0" i="0" u="none" strike="noStrike" baseline="30000" dirty="0">
                <a:solidFill>
                  <a:srgbClr val="3C3D40"/>
                </a:solidFill>
              </a:rPr>
              <a:t>stanice na 3 baterie</a:t>
            </a:r>
            <a:endParaRPr lang="fr-FR" sz="1600" b="0" i="0" u="none" strike="noStrike" baseline="30000" dirty="0">
              <a:solidFill>
                <a:srgbClr val="3C3D40"/>
              </a:solidFill>
            </a:endParaRPr>
          </a:p>
          <a:p>
            <a:r>
              <a:rPr lang="cs-CZ" sz="1600" b="0" i="0" u="none" strike="noStrike" baseline="30000" dirty="0">
                <a:solidFill>
                  <a:srgbClr val="3C3D40"/>
                </a:solidFill>
              </a:rPr>
              <a:t>Plně nabije baterii za 1 h a 30 min</a:t>
            </a:r>
            <a:br>
              <a:rPr lang="fr-FR" sz="1600" b="0" i="0" u="none" strike="noStrike" baseline="30000" dirty="0">
                <a:solidFill>
                  <a:srgbClr val="3C3D40"/>
                </a:solidFill>
              </a:rPr>
            </a:br>
            <a:r>
              <a:rPr lang="fr-FR" sz="1600" b="0" i="0" u="none" strike="noStrike" baseline="30000" dirty="0">
                <a:solidFill>
                  <a:srgbClr val="3C3D40"/>
                </a:solidFill>
              </a:rPr>
              <a:t>REF: 57299</a:t>
            </a:r>
            <a:r>
              <a:rPr lang="cs-CZ" sz="1600" b="0" i="0" u="none" strike="noStrike" baseline="30000" dirty="0">
                <a:solidFill>
                  <a:srgbClr val="3C3D40"/>
                </a:solidFill>
              </a:rPr>
              <a:t> (</a:t>
            </a:r>
            <a:r>
              <a:rPr lang="cs-CZ" sz="1600" b="1" baseline="30000" dirty="0">
                <a:solidFill>
                  <a:srgbClr val="3C3D40"/>
                </a:solidFill>
              </a:rPr>
              <a:t>Není standardní součástí balení)</a:t>
            </a:r>
            <a:endParaRPr lang="cs-CZ" sz="1600" b="0" i="0" u="none" strike="noStrike" baseline="30000" dirty="0">
              <a:solidFill>
                <a:srgbClr val="3C3D40"/>
              </a:solidFill>
            </a:endParaRPr>
          </a:p>
          <a:p>
            <a:pPr marR="0" algn="l" rtl="0"/>
            <a:r>
              <a:rPr lang="cs-CZ" sz="1600" baseline="30000" dirty="0">
                <a:solidFill>
                  <a:srgbClr val="3C3D40"/>
                </a:solidFill>
              </a:rPr>
              <a:t>Cena bez DPH		1 700 Kč</a:t>
            </a:r>
          </a:p>
          <a:p>
            <a:pPr marR="0" algn="l" rtl="0"/>
            <a:r>
              <a:rPr lang="cs-CZ" sz="1600" b="0" i="0" u="none" strike="noStrike" baseline="30000" dirty="0">
                <a:solidFill>
                  <a:srgbClr val="3C3D40"/>
                </a:solidFill>
              </a:rPr>
              <a:t>Cena včetně DPH	2 057 Kč</a:t>
            </a:r>
            <a:endParaRPr lang="fr-FR" sz="1600" b="0" i="0" u="none" strike="noStrike" baseline="30000" dirty="0">
              <a:solidFill>
                <a:srgbClr val="3C3D40"/>
              </a:solidFill>
            </a:endParaRPr>
          </a:p>
        </p:txBody>
      </p:sp>
      <p:sp>
        <p:nvSpPr>
          <p:cNvPr id="24" name="ZoneTexte 7">
            <a:extLst>
              <a:ext uri="{FF2B5EF4-FFF2-40B4-BE49-F238E27FC236}">
                <a16:creationId xmlns:a16="http://schemas.microsoft.com/office/drawing/2014/main" id="{7FA85A98-C278-F456-D929-45289BBB82F5}"/>
              </a:ext>
            </a:extLst>
          </p:cNvPr>
          <p:cNvSpPr txBox="1"/>
          <p:nvPr/>
        </p:nvSpPr>
        <p:spPr>
          <a:xfrm>
            <a:off x="2695688" y="7117342"/>
            <a:ext cx="35814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fr-FR" sz="1600" b="0" i="0" u="none" strike="noStrike" baseline="30000" dirty="0">
                <a:solidFill>
                  <a:srgbClr val="3C3D40"/>
                </a:solidFill>
              </a:rPr>
              <a:t>ALPHA LITE </a:t>
            </a:r>
            <a:r>
              <a:rPr lang="cs-CZ" sz="1600" b="0" i="0" u="none" strike="noStrike" baseline="30000" dirty="0">
                <a:solidFill>
                  <a:srgbClr val="3C3D40"/>
                </a:solidFill>
              </a:rPr>
              <a:t>nabíječka 1 baterie</a:t>
            </a:r>
            <a:endParaRPr lang="fr-FR" sz="1600" b="0" i="0" u="none" strike="noStrike" baseline="30000" dirty="0">
              <a:solidFill>
                <a:srgbClr val="3C3D40"/>
              </a:solidFill>
            </a:endParaRPr>
          </a:p>
          <a:p>
            <a:r>
              <a:rPr lang="cs-CZ" sz="1600" baseline="30000" dirty="0">
                <a:solidFill>
                  <a:srgbClr val="3C3D40"/>
                </a:solidFill>
              </a:rPr>
              <a:t>Plně nabije baterii za 1 h a 30 min</a:t>
            </a:r>
            <a:br>
              <a:rPr lang="fr-FR" sz="1600" b="0" i="0" u="none" strike="noStrike" baseline="30000" dirty="0">
                <a:solidFill>
                  <a:srgbClr val="3C3D40"/>
                </a:solidFill>
              </a:rPr>
            </a:br>
            <a:r>
              <a:rPr lang="fr-FR" sz="1600" b="0" i="0" u="none" strike="noStrike" baseline="30000" dirty="0">
                <a:solidFill>
                  <a:srgbClr val="3C3D40"/>
                </a:solidFill>
              </a:rPr>
              <a:t>REF:  57341</a:t>
            </a:r>
            <a:r>
              <a:rPr lang="cs-CZ" sz="1600" b="0" i="0" u="none" strike="noStrike" baseline="30000" dirty="0">
                <a:solidFill>
                  <a:srgbClr val="3C3D40"/>
                </a:solidFill>
              </a:rPr>
              <a:t> (</a:t>
            </a:r>
            <a:r>
              <a:rPr lang="cs-CZ" sz="1600" b="1" baseline="30000" dirty="0">
                <a:solidFill>
                  <a:srgbClr val="3C3D40"/>
                </a:solidFill>
              </a:rPr>
              <a:t>S</a:t>
            </a:r>
            <a:r>
              <a:rPr lang="cs-CZ" sz="1600" b="1" i="0" u="none" strike="noStrike" baseline="30000" dirty="0">
                <a:solidFill>
                  <a:srgbClr val="3C3D40"/>
                </a:solidFill>
              </a:rPr>
              <a:t>oučást balení </a:t>
            </a:r>
            <a:r>
              <a:rPr lang="cs-CZ" sz="1600" b="1" i="0" u="none" strike="noStrike" baseline="30000" dirty="0" err="1">
                <a:solidFill>
                  <a:srgbClr val="3C3D40"/>
                </a:solidFill>
              </a:rPr>
              <a:t>ref</a:t>
            </a:r>
            <a:r>
              <a:rPr lang="cs-CZ" sz="1600" b="1" i="0" u="none" strike="noStrike" baseline="30000" dirty="0">
                <a:solidFill>
                  <a:srgbClr val="3C3D40"/>
                </a:solidFill>
              </a:rPr>
              <a:t>. 57350 a 57351</a:t>
            </a:r>
            <a:r>
              <a:rPr lang="cs-CZ" sz="1600" b="0" i="0" u="none" strike="noStrike" baseline="30000" dirty="0">
                <a:solidFill>
                  <a:srgbClr val="3C3D40"/>
                </a:solidFill>
              </a:rPr>
              <a:t>)</a:t>
            </a:r>
          </a:p>
          <a:p>
            <a:r>
              <a:rPr lang="cs-CZ" sz="1600" baseline="30000" dirty="0">
                <a:solidFill>
                  <a:srgbClr val="3C3D40"/>
                </a:solidFill>
              </a:rPr>
              <a:t>Cena bez DPH		1 200 Kč</a:t>
            </a:r>
          </a:p>
          <a:p>
            <a:r>
              <a:rPr lang="cs-CZ" sz="1600" b="0" i="0" u="none" strike="noStrike" baseline="30000" dirty="0">
                <a:solidFill>
                  <a:srgbClr val="3C3D40"/>
                </a:solidFill>
              </a:rPr>
              <a:t>Cena včetně DPH	1 452 Kč</a:t>
            </a:r>
            <a:endParaRPr lang="fr-FR" sz="1600" b="0" i="0" u="none" strike="noStrike" baseline="30000" dirty="0">
              <a:solidFill>
                <a:srgbClr val="3C3D40"/>
              </a:solidFill>
            </a:endParaRPr>
          </a:p>
        </p:txBody>
      </p:sp>
      <p:sp>
        <p:nvSpPr>
          <p:cNvPr id="25" name="ZoneTexte 9">
            <a:extLst>
              <a:ext uri="{FF2B5EF4-FFF2-40B4-BE49-F238E27FC236}">
                <a16:creationId xmlns:a16="http://schemas.microsoft.com/office/drawing/2014/main" id="{CE31C083-D379-8E00-86E1-0BFD75CABD5E}"/>
              </a:ext>
            </a:extLst>
          </p:cNvPr>
          <p:cNvSpPr txBox="1"/>
          <p:nvPr/>
        </p:nvSpPr>
        <p:spPr>
          <a:xfrm>
            <a:off x="2695688" y="8153991"/>
            <a:ext cx="3581400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fr-FR" sz="1600" b="0" i="0" u="none" strike="noStrike" baseline="30000" dirty="0">
                <a:solidFill>
                  <a:srgbClr val="3C3D40"/>
                </a:solidFill>
              </a:rPr>
              <a:t>ALPHA LITE </a:t>
            </a:r>
            <a:r>
              <a:rPr lang="cs-CZ" sz="1600" b="0" i="0" u="none" strike="noStrike" baseline="30000" dirty="0">
                <a:solidFill>
                  <a:srgbClr val="3C3D40"/>
                </a:solidFill>
              </a:rPr>
              <a:t>přenosná nabíječka</a:t>
            </a:r>
            <a:r>
              <a:rPr lang="fr-FR" sz="1600" b="0" i="0" u="none" strike="noStrike" baseline="30000" dirty="0">
                <a:solidFill>
                  <a:srgbClr val="3C3D40"/>
                </a:solidFill>
              </a:rPr>
              <a:t>, USB-C port</a:t>
            </a:r>
            <a:br>
              <a:rPr lang="fr-FR" sz="1600" b="0" i="0" u="none" strike="noStrike" baseline="30000" dirty="0">
                <a:solidFill>
                  <a:srgbClr val="3C3D40"/>
                </a:solidFill>
              </a:rPr>
            </a:br>
            <a:r>
              <a:rPr lang="fr-FR" sz="1600" b="0" i="0" u="none" strike="noStrike" baseline="30000" dirty="0">
                <a:solidFill>
                  <a:srgbClr val="3C3D40"/>
                </a:solidFill>
              </a:rPr>
              <a:t>REF:  57344</a:t>
            </a:r>
            <a:r>
              <a:rPr lang="cs-CZ" sz="1600" b="0" i="0" u="none" strike="noStrike" baseline="30000" dirty="0">
                <a:solidFill>
                  <a:srgbClr val="3C3D40"/>
                </a:solidFill>
              </a:rPr>
              <a:t> (</a:t>
            </a:r>
            <a:r>
              <a:rPr lang="cs-CZ" sz="1600" b="1" baseline="30000" dirty="0">
                <a:solidFill>
                  <a:srgbClr val="3C3D40"/>
                </a:solidFill>
              </a:rPr>
              <a:t>S</a:t>
            </a:r>
            <a:r>
              <a:rPr lang="cs-CZ" sz="1600" b="1" i="0" u="none" strike="noStrike" baseline="30000" dirty="0">
                <a:solidFill>
                  <a:srgbClr val="3C3D40"/>
                </a:solidFill>
              </a:rPr>
              <a:t>oučást balení </a:t>
            </a:r>
            <a:r>
              <a:rPr lang="cs-CZ" sz="1600" b="1" i="0" u="none" strike="noStrike" baseline="30000" dirty="0" err="1">
                <a:solidFill>
                  <a:srgbClr val="3C3D40"/>
                </a:solidFill>
              </a:rPr>
              <a:t>ref</a:t>
            </a:r>
            <a:r>
              <a:rPr lang="cs-CZ" sz="1600" b="1" i="0" u="none" strike="noStrike" baseline="30000" dirty="0">
                <a:solidFill>
                  <a:srgbClr val="3C3D40"/>
                </a:solidFill>
              </a:rPr>
              <a:t>. 57352 a 57353</a:t>
            </a:r>
            <a:r>
              <a:rPr lang="cs-CZ" sz="1600" b="0" i="0" u="none" strike="noStrike" baseline="30000" dirty="0">
                <a:solidFill>
                  <a:srgbClr val="3C3D40"/>
                </a:solidFill>
              </a:rPr>
              <a:t>)</a:t>
            </a:r>
          </a:p>
          <a:p>
            <a:pPr marR="0" algn="l" rtl="0"/>
            <a:r>
              <a:rPr lang="cs-CZ" sz="1600" baseline="30000" dirty="0">
                <a:solidFill>
                  <a:srgbClr val="3C3D40"/>
                </a:solidFill>
              </a:rPr>
              <a:t>Cena bez DPH		1 200 Kč</a:t>
            </a:r>
          </a:p>
          <a:p>
            <a:pPr marR="0" algn="l" rtl="0"/>
            <a:r>
              <a:rPr lang="cs-CZ" sz="1600" b="0" i="0" u="none" strike="noStrike" baseline="30000" dirty="0">
                <a:solidFill>
                  <a:srgbClr val="3C3D40"/>
                </a:solidFill>
              </a:rPr>
              <a:t>Cena včetně DPH	1 452 Kč</a:t>
            </a:r>
            <a:endParaRPr lang="fr-FR" sz="1600" b="0" i="0" u="none" strike="noStrike" baseline="30000" dirty="0">
              <a:solidFill>
                <a:srgbClr val="3C3D40"/>
              </a:solidFill>
            </a:endParaRPr>
          </a:p>
        </p:txBody>
      </p:sp>
      <p:cxnSp>
        <p:nvCxnSpPr>
          <p:cNvPr id="26" name="Connecteur droit 47">
            <a:extLst>
              <a:ext uri="{FF2B5EF4-FFF2-40B4-BE49-F238E27FC236}">
                <a16:creationId xmlns:a16="http://schemas.microsoft.com/office/drawing/2014/main" id="{A468F43A-5906-0B3C-F24E-1DED7EED0508}"/>
              </a:ext>
            </a:extLst>
          </p:cNvPr>
          <p:cNvCxnSpPr>
            <a:cxnSpLocks/>
          </p:cNvCxnSpPr>
          <p:nvPr/>
        </p:nvCxnSpPr>
        <p:spPr>
          <a:xfrm flipH="1">
            <a:off x="330869" y="3650668"/>
            <a:ext cx="61962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47">
            <a:extLst>
              <a:ext uri="{FF2B5EF4-FFF2-40B4-BE49-F238E27FC236}">
                <a16:creationId xmlns:a16="http://schemas.microsoft.com/office/drawing/2014/main" id="{50167A44-6B2D-35E4-094A-41609D11C017}"/>
              </a:ext>
            </a:extLst>
          </p:cNvPr>
          <p:cNvCxnSpPr>
            <a:cxnSpLocks/>
          </p:cNvCxnSpPr>
          <p:nvPr/>
        </p:nvCxnSpPr>
        <p:spPr>
          <a:xfrm flipH="1">
            <a:off x="276225" y="5896259"/>
            <a:ext cx="61962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47">
            <a:extLst>
              <a:ext uri="{FF2B5EF4-FFF2-40B4-BE49-F238E27FC236}">
                <a16:creationId xmlns:a16="http://schemas.microsoft.com/office/drawing/2014/main" id="{647623E6-86AF-757E-3012-70321FC3F30A}"/>
              </a:ext>
            </a:extLst>
          </p:cNvPr>
          <p:cNvCxnSpPr>
            <a:cxnSpLocks/>
          </p:cNvCxnSpPr>
          <p:nvPr/>
        </p:nvCxnSpPr>
        <p:spPr>
          <a:xfrm flipV="1">
            <a:off x="3399036" y="955353"/>
            <a:ext cx="6077" cy="49376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57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8B6D3-81AB-0354-EF10-255C2C2AA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3AC75-9E56-229A-62C6-2F8679B3E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912" y="63723"/>
            <a:ext cx="5696176" cy="733863"/>
          </a:xfrm>
        </p:spPr>
        <p:txBody>
          <a:bodyPr>
            <a:normAutofit/>
          </a:bodyPr>
          <a:lstStyle/>
          <a:p>
            <a:r>
              <a:rPr lang="cs-CZ" sz="2800" dirty="0"/>
              <a:t>Cena vázacího materiálu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0E0E311A-6369-AF39-C174-340D35F21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50" y="8837089"/>
            <a:ext cx="1805303" cy="733863"/>
          </a:xfrm>
          <a:prstGeom prst="rect">
            <a:avLst/>
          </a:prstGeom>
        </p:spPr>
      </p:pic>
      <p:pic>
        <p:nvPicPr>
          <p:cNvPr id="1026" name="Picture 2" descr="Pellenc UK | Battery Powered Garden Maintenance Equipment">
            <a:extLst>
              <a:ext uri="{FF2B5EF4-FFF2-40B4-BE49-F238E27FC236}">
                <a16:creationId xmlns:a16="http://schemas.microsoft.com/office/drawing/2014/main" id="{8FCE7384-8799-8BFB-5189-A977202C3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52" y="9030952"/>
            <a:ext cx="155333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3" descr="Une image contenant beignet, sol, donut, Snack&#10;&#10;Le contenu généré par l’IA peut être incorrect.">
            <a:extLst>
              <a:ext uri="{FF2B5EF4-FFF2-40B4-BE49-F238E27FC236}">
                <a16:creationId xmlns:a16="http://schemas.microsoft.com/office/drawing/2014/main" id="{A2ADF9CB-08CC-EECE-4C43-72C454068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DECEA"/>
              </a:clrFrom>
              <a:clrTo>
                <a:srgbClr val="EDEC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5" b="89766" l="5066" r="96486">
                        <a14:foregroundMark x1="12186" y1="49415" x2="4108" y2="51608"/>
                        <a14:foregroundMark x1="4108" y1="51608" x2="5568" y2="78655"/>
                        <a14:foregroundMark x1="5568" y1="78655" x2="13921" y2="89912"/>
                        <a14:foregroundMark x1="13921" y1="89912" x2="13921" y2="61550"/>
                        <a14:foregroundMark x1="13921" y1="61550" x2="12597" y2="51462"/>
                        <a14:foregroundMark x1="78686" y1="37281" x2="90005" y2="20906"/>
                        <a14:foregroundMark x1="90005" y1="20906" x2="93793" y2="53070"/>
                        <a14:foregroundMark x1="93793" y1="53070" x2="86992" y2="66520"/>
                        <a14:foregroundMark x1="86992" y1="66520" x2="75582" y2="56433"/>
                        <a14:foregroundMark x1="75582" y1="56433" x2="77453" y2="38012"/>
                        <a14:foregroundMark x1="94386" y1="29971" x2="96486" y2="57456"/>
                        <a14:foregroundMark x1="96486" y1="57456" x2="96257" y2="58772"/>
                        <a14:foregroundMark x1="15107" y1="33918" x2="10908" y2="32018"/>
                        <a14:foregroundMark x1="8398" y1="34649" x2="5066" y2="38012"/>
                        <a14:foregroundMark x1="55043" y1="31287" x2="46463" y2="20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0116" y="1089447"/>
            <a:ext cx="5564250" cy="1736768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BC6CCD6-92DA-DD14-F18F-F22A26395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474091"/>
              </p:ext>
            </p:extLst>
          </p:nvPr>
        </p:nvGraphicFramePr>
        <p:xfrm>
          <a:off x="335280" y="3184440"/>
          <a:ext cx="6187440" cy="442604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73430">
                  <a:extLst>
                    <a:ext uri="{9D8B030D-6E8A-4147-A177-3AD203B41FA5}">
                      <a16:colId xmlns:a16="http://schemas.microsoft.com/office/drawing/2014/main" val="4062854783"/>
                    </a:ext>
                  </a:extLst>
                </a:gridCol>
                <a:gridCol w="773430">
                  <a:extLst>
                    <a:ext uri="{9D8B030D-6E8A-4147-A177-3AD203B41FA5}">
                      <a16:colId xmlns:a16="http://schemas.microsoft.com/office/drawing/2014/main" val="1520971162"/>
                    </a:ext>
                  </a:extLst>
                </a:gridCol>
                <a:gridCol w="773430">
                  <a:extLst>
                    <a:ext uri="{9D8B030D-6E8A-4147-A177-3AD203B41FA5}">
                      <a16:colId xmlns:a16="http://schemas.microsoft.com/office/drawing/2014/main" val="3582679292"/>
                    </a:ext>
                  </a:extLst>
                </a:gridCol>
                <a:gridCol w="773430">
                  <a:extLst>
                    <a:ext uri="{9D8B030D-6E8A-4147-A177-3AD203B41FA5}">
                      <a16:colId xmlns:a16="http://schemas.microsoft.com/office/drawing/2014/main" val="3256630400"/>
                    </a:ext>
                  </a:extLst>
                </a:gridCol>
                <a:gridCol w="773430">
                  <a:extLst>
                    <a:ext uri="{9D8B030D-6E8A-4147-A177-3AD203B41FA5}">
                      <a16:colId xmlns:a16="http://schemas.microsoft.com/office/drawing/2014/main" val="3804225383"/>
                    </a:ext>
                  </a:extLst>
                </a:gridCol>
                <a:gridCol w="773430">
                  <a:extLst>
                    <a:ext uri="{9D8B030D-6E8A-4147-A177-3AD203B41FA5}">
                      <a16:colId xmlns:a16="http://schemas.microsoft.com/office/drawing/2014/main" val="1673301406"/>
                    </a:ext>
                  </a:extLst>
                </a:gridCol>
                <a:gridCol w="773430">
                  <a:extLst>
                    <a:ext uri="{9D8B030D-6E8A-4147-A177-3AD203B41FA5}">
                      <a16:colId xmlns:a16="http://schemas.microsoft.com/office/drawing/2014/main" val="776345709"/>
                    </a:ext>
                  </a:extLst>
                </a:gridCol>
                <a:gridCol w="773430">
                  <a:extLst>
                    <a:ext uri="{9D8B030D-6E8A-4147-A177-3AD203B41FA5}">
                      <a16:colId xmlns:a16="http://schemas.microsoft.com/office/drawing/2014/main" val="4069010633"/>
                    </a:ext>
                  </a:extLst>
                </a:gridCol>
              </a:tblGrid>
              <a:tr h="55325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1" marR="6681" marT="6681" marB="0"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Standardní úvazky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681" marR="6681" marT="6681" marB="0" anchor="ctr">
                    <a:solidFill>
                      <a:srgbClr val="E971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Papírové úvazky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681" marR="6681" marT="6681" marB="0" anchor="ctr">
                    <a:solidFill>
                      <a:srgbClr val="E971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Climate</a:t>
                      </a: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úvazky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681" marR="6681" marT="6681" marB="0" anchor="ctr">
                    <a:solidFill>
                      <a:srgbClr val="E971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Nerezové úvazky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681" marR="6681" marT="6681" marB="0" anchor="ctr"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276503"/>
                  </a:ext>
                </a:extLst>
              </a:tr>
              <a:tr h="5532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Krabice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30 x 200 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45 x 80 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30 x 200 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45 x 80 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30 x 200 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45 x 80 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u="none" strike="noStrike" dirty="0">
                          <a:effectLst/>
                        </a:rPr>
                        <a:t>30 x 200 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extLst>
                  <a:ext uri="{0D108BD9-81ED-4DB2-BD59-A6C34878D82A}">
                    <a16:rowId xmlns:a16="http://schemas.microsoft.com/office/drawing/2014/main" val="2042595738"/>
                  </a:ext>
                </a:extLst>
              </a:tr>
              <a:tr h="5532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Ref</a:t>
                      </a:r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číslo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900" u="none" strike="noStrike" dirty="0">
                          <a:effectLst/>
                        </a:rPr>
                        <a:t>57047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900" u="none" strike="noStrike" dirty="0">
                          <a:effectLst/>
                        </a:rPr>
                        <a:t>57356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900" u="none" strike="noStrike" dirty="0">
                          <a:effectLst/>
                        </a:rPr>
                        <a:t>57049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900" u="none" strike="noStrike">
                          <a:effectLst/>
                        </a:rPr>
                        <a:t>57357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900" u="none" strike="noStrike">
                          <a:effectLst/>
                        </a:rPr>
                        <a:t>57273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900" u="none" strike="noStrike">
                          <a:effectLst/>
                        </a:rPr>
                        <a:t>57359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900" u="none" strike="noStrike" dirty="0">
                          <a:effectLst/>
                        </a:rPr>
                        <a:t>4 290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extLst>
                  <a:ext uri="{0D108BD9-81ED-4DB2-BD59-A6C34878D82A}">
                    <a16:rowId xmlns:a16="http://schemas.microsoft.com/office/drawing/2014/main" val="2238896851"/>
                  </a:ext>
                </a:extLst>
              </a:tr>
              <a:tr h="55325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úvazků V25 ,Fix a AP25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u="none" strike="noStrike" dirty="0">
                          <a:effectLst/>
                        </a:rPr>
                        <a:t>45 000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900" u="none" strike="noStrike" dirty="0">
                          <a:effectLst/>
                        </a:rPr>
                        <a:t>27 000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u="none" strike="noStrike" dirty="0">
                          <a:effectLst/>
                        </a:rPr>
                        <a:t>45 000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900" u="none" strike="noStrike" dirty="0">
                          <a:effectLst/>
                        </a:rPr>
                        <a:t>27 000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u="none" strike="noStrike">
                          <a:effectLst/>
                        </a:rPr>
                        <a:t>45 000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900" u="none" strike="noStrike" dirty="0">
                          <a:effectLst/>
                        </a:rPr>
                        <a:t>27 000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u="none" strike="noStrike">
                          <a:effectLst/>
                        </a:rPr>
                        <a:t>45 000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extLst>
                  <a:ext uri="{0D108BD9-81ED-4DB2-BD59-A6C34878D82A}">
                    <a16:rowId xmlns:a16="http://schemas.microsoft.com/office/drawing/2014/main" val="3220085715"/>
                  </a:ext>
                </a:extLst>
              </a:tr>
              <a:tr h="55325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úvazků H35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u="none" strike="noStrike" dirty="0">
                          <a:effectLst/>
                        </a:rPr>
                        <a:t>36000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900" u="none" strike="noStrike">
                          <a:effectLst/>
                        </a:rPr>
                        <a:t>21600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u="none" strike="noStrike">
                          <a:effectLst/>
                        </a:rPr>
                        <a:t>36000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900" u="none" strike="noStrike">
                          <a:effectLst/>
                        </a:rPr>
                        <a:t>21600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u="none" strike="noStrike" dirty="0">
                          <a:effectLst/>
                        </a:rPr>
                        <a:t>36000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900" u="none" strike="noStrike">
                          <a:effectLst/>
                        </a:rPr>
                        <a:t>21600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u="none" strike="noStrike">
                          <a:effectLst/>
                        </a:rPr>
                        <a:t>36000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extLst>
                  <a:ext uri="{0D108BD9-81ED-4DB2-BD59-A6C34878D82A}">
                    <a16:rowId xmlns:a16="http://schemas.microsoft.com/office/drawing/2014/main" val="608165932"/>
                  </a:ext>
                </a:extLst>
              </a:tr>
              <a:tr h="55325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Cena bez DPH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100" b="1" u="none" strike="noStrike" dirty="0">
                          <a:effectLst/>
                        </a:rPr>
                        <a:t>2 940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1" u="none" strike="noStrike" dirty="0">
                          <a:effectLst/>
                        </a:rPr>
                        <a:t>1 780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100" b="1" u="none" strike="noStrike" dirty="0">
                          <a:effectLst/>
                        </a:rPr>
                        <a:t>2 890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100" b="1" u="none" strike="noStrike" dirty="0">
                          <a:effectLst/>
                        </a:rPr>
                        <a:t>1 720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100" b="1" u="none" strike="noStrike" dirty="0">
                          <a:effectLst/>
                        </a:rPr>
                        <a:t>3 450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b="1" u="none" strike="noStrike" dirty="0">
                          <a:effectLst/>
                        </a:rPr>
                        <a:t>2 100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100" b="1" u="none" strike="noStrike" dirty="0">
                          <a:effectLst/>
                        </a:rPr>
                        <a:t>4 290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/>
                </a:tc>
                <a:extLst>
                  <a:ext uri="{0D108BD9-81ED-4DB2-BD59-A6C34878D82A}">
                    <a16:rowId xmlns:a16="http://schemas.microsoft.com/office/drawing/2014/main" val="159170693"/>
                  </a:ext>
                </a:extLst>
              </a:tr>
              <a:tr h="55325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Cena úvazku V25, Fix a AP25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0,0653 Kč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0,0659 Kč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0,0642 Kč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0,0637 Kč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0,0767 Kč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0,0778 Kč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0,0953 Kč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390793"/>
                  </a:ext>
                </a:extLst>
              </a:tr>
              <a:tr h="55325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Cena úvazku H35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681" marR="6681" marT="6681" marB="0" anchor="ctr"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0,0817 Kč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0,0824 Kč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0,0803 Kč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0,0796 Kč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0,0958 Kč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0,0972 Kč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0,1192 Kč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6073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5568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iv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1258</Words>
  <Application>Microsoft Office PowerPoint</Application>
  <PresentationFormat>A4 (210 × 297 mm)</PresentationFormat>
  <Paragraphs>270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Aptos Narrow</vt:lpstr>
      <vt:lpstr>Arial</vt:lpstr>
      <vt:lpstr>Inter 18pt Light</vt:lpstr>
      <vt:lpstr>Sofia Pellenc Condensed</vt:lpstr>
      <vt:lpstr>Wingdings</vt:lpstr>
      <vt:lpstr>Motiv Office</vt:lpstr>
      <vt:lpstr>Pellenc F3X – nové inovativní vazače pro profesionály </vt:lpstr>
      <vt:lpstr>Modely přizpůsobené konkrétním podmínkám  </vt:lpstr>
      <vt:lpstr>  </vt:lpstr>
      <vt:lpstr>Řada originálních úvazků PELLENC  </vt:lpstr>
      <vt:lpstr>Kompatibilita s elektrickými nůžkami C3X   </vt:lpstr>
      <vt:lpstr>Cenová nabídka</vt:lpstr>
      <vt:lpstr>Cenová nabídka</vt:lpstr>
      <vt:lpstr>Cena příslušenství</vt:lpstr>
      <vt:lpstr>Cena vázacího materiálu</vt:lpstr>
      <vt:lpstr>Servisní síť a dostupnost náhradních dílů</vt:lpstr>
    </vt:vector>
  </TitlesOfParts>
  <Company>AGROMEX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Ing. Jan Seethaler</dc:creator>
  <cp:lastModifiedBy>Ing. Jan Seethaler</cp:lastModifiedBy>
  <cp:revision>1</cp:revision>
  <dcterms:created xsi:type="dcterms:W3CDTF">2025-11-04T10:19:11Z</dcterms:created>
  <dcterms:modified xsi:type="dcterms:W3CDTF">2025-11-05T07:45:29Z</dcterms:modified>
</cp:coreProperties>
</file>